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97" r:id="rId2"/>
    <p:sldId id="268" r:id="rId3"/>
    <p:sldId id="29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4" r:id="rId18"/>
    <p:sldId id="285" r:id="rId19"/>
    <p:sldId id="296" r:id="rId20"/>
    <p:sldId id="290" r:id="rId21"/>
    <p:sldId id="293" r:id="rId22"/>
    <p:sldId id="298" r:id="rId23"/>
    <p:sldId id="302" r:id="rId24"/>
    <p:sldId id="304" r:id="rId25"/>
    <p:sldId id="305" r:id="rId26"/>
    <p:sldId id="306" r:id="rId27"/>
    <p:sldId id="307" r:id="rId28"/>
  </p:sldIdLst>
  <p:sldSz cx="16257588" cy="9144000"/>
  <p:notesSz cx="6858000" cy="9144000"/>
  <p:defaultTextStyle>
    <a:defPPr>
      <a:defRPr lang="en-US"/>
    </a:defPPr>
    <a:lvl1pPr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812800" indent="-3556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1625600" indent="-7112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2438400" indent="-10668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3251200" indent="-14224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scaleToFitPaper="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B9B1"/>
    <a:srgbClr val="F7941E"/>
    <a:srgbClr val="685E76"/>
    <a:srgbClr val="797399"/>
    <a:srgbClr val="6E6889"/>
    <a:srgbClr val="5D5873"/>
    <a:srgbClr val="764E73"/>
    <a:srgbClr val="584E73"/>
    <a:srgbClr val="5B4358"/>
    <a:srgbClr val="5845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2612" autoAdjust="0"/>
  </p:normalViewPr>
  <p:slideViewPr>
    <p:cSldViewPr snapToGrid="0" snapToObjects="1">
      <p:cViewPr varScale="1">
        <p:scale>
          <a:sx n="39" d="100"/>
          <a:sy n="39" d="100"/>
        </p:scale>
        <p:origin x="-1404" y="-102"/>
      </p:cViewPr>
      <p:guideLst>
        <p:guide orient="horz" pos="2880"/>
        <p:guide pos="512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6" d="100"/>
          <a:sy n="86" d="100"/>
        </p:scale>
        <p:origin x="3786" y="7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625620" eaLnBrk="1" fontAlgn="auto" hangingPunct="1">
              <a:spcBef>
                <a:spcPts val="0"/>
              </a:spcBef>
              <a:spcAft>
                <a:spcPts val="0"/>
              </a:spcAft>
              <a:defRPr sz="1200">
                <a:latin typeface="+mn-lt"/>
              </a:defRPr>
            </a:lvl1pPr>
          </a:lstStyle>
          <a:p>
            <a:pPr>
              <a:defRPr/>
            </a:pPr>
            <a:r>
              <a:rPr lang="en-US" dirty="0" smtClean="0"/>
              <a:t>KWFR17</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625620" eaLnBrk="1" fontAlgn="auto" hangingPunct="1">
              <a:spcBef>
                <a:spcPts val="0"/>
              </a:spcBef>
              <a:spcAft>
                <a:spcPts val="0"/>
              </a:spcAft>
              <a:defRPr sz="1200">
                <a:latin typeface="+mn-lt"/>
              </a:defRPr>
            </a:lvl1pPr>
          </a:lstStyle>
          <a:p>
            <a:pPr>
              <a:defRPr/>
            </a:pPr>
            <a:fld id="{3F3E265F-CD93-4FB3-B3AD-4EC3B1BEDCDA}" type="datetime9">
              <a:rPr lang="en-US"/>
              <a:pPr>
                <a:defRPr/>
              </a:pPr>
              <a:t>7/17/2018 7:40:53 PM</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625620" eaLnBrk="1" fontAlgn="auto" hangingPunct="1">
              <a:spcBef>
                <a:spcPts val="0"/>
              </a:spcBef>
              <a:spcAft>
                <a:spcPts val="0"/>
              </a:spcAft>
              <a:defRPr sz="1200">
                <a:latin typeface="+mn-lt"/>
              </a:defRPr>
            </a:lvl1pPr>
          </a:lstStyle>
          <a:p>
            <a:pPr>
              <a:defRPr/>
            </a:pPr>
            <a:r>
              <a:rPr lang="en-US" dirty="0"/>
              <a:t>© </a:t>
            </a:r>
            <a:r>
              <a:rPr lang="en-US" dirty="0" smtClean="0"/>
              <a:t>2017 Keller </a:t>
            </a:r>
            <a:r>
              <a:rPr lang="en-US" dirty="0"/>
              <a:t>Williams Realty, Inc</a:t>
            </a:r>
            <a:r>
              <a:rPr lang="en-US" dirty="0" smtClean="0"/>
              <a:t>.</a:t>
            </a:r>
            <a:endParaRPr lang="en-US" dirty="0"/>
          </a:p>
        </p:txBody>
      </p:sp>
    </p:spTree>
    <p:extLst>
      <p:ext uri="{BB962C8B-B14F-4D97-AF65-F5344CB8AC3E}">
        <p14:creationId xmlns:p14="http://schemas.microsoft.com/office/powerpoint/2010/main" xmlns="" val="386151216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1625620" eaLnBrk="1" fontAlgn="auto" hangingPunct="1">
              <a:spcBef>
                <a:spcPts val="0"/>
              </a:spcBef>
              <a:spcAft>
                <a:spcPts val="0"/>
              </a:spcAft>
              <a:defRPr sz="1200">
                <a:latin typeface="+mn-lt"/>
              </a:defRPr>
            </a:lvl1pPr>
          </a:lstStyle>
          <a:p>
            <a:pPr>
              <a:defRPr/>
            </a:pPr>
            <a:r>
              <a:rPr lang="en-US" dirty="0" smtClean="0"/>
              <a:t>KWFR17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1625620" eaLnBrk="1" fontAlgn="auto" hangingPunct="1">
              <a:spcBef>
                <a:spcPts val="0"/>
              </a:spcBef>
              <a:spcAft>
                <a:spcPts val="0"/>
              </a:spcAft>
              <a:defRPr sz="1200">
                <a:latin typeface="+mn-lt"/>
              </a:defRPr>
            </a:lvl1pPr>
          </a:lstStyle>
          <a:p>
            <a:pPr>
              <a:defRPr/>
            </a:pPr>
            <a:fld id="{8C68C64B-0676-43F7-8831-60BE60555D15}" type="datetime9">
              <a:rPr lang="en-US"/>
              <a:pPr>
                <a:defRPr/>
              </a:pPr>
              <a:t>7/17/2018 7:40:49 PM</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625620" eaLnBrk="1" fontAlgn="auto" hangingPunct="1">
              <a:spcBef>
                <a:spcPts val="0"/>
              </a:spcBef>
              <a:spcAft>
                <a:spcPts val="0"/>
              </a:spcAft>
              <a:defRPr sz="1200">
                <a:latin typeface="+mn-lt"/>
              </a:defRPr>
            </a:lvl1pPr>
          </a:lstStyle>
          <a:p>
            <a:pPr>
              <a:defRPr/>
            </a:pPr>
            <a:r>
              <a:rPr lang="en-US" dirty="0"/>
              <a:t>© </a:t>
            </a:r>
            <a:r>
              <a:rPr lang="en-US" dirty="0" smtClean="0"/>
              <a:t>2017 Keller </a:t>
            </a:r>
            <a:r>
              <a:rPr lang="en-US" dirty="0"/>
              <a:t>Williams Realty, Inc</a:t>
            </a:r>
            <a:r>
              <a:rPr lang="en-US" dirty="0" smtClean="0"/>
              <a:t>.</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625620" eaLnBrk="1" fontAlgn="auto" hangingPunct="1">
              <a:spcBef>
                <a:spcPts val="0"/>
              </a:spcBef>
              <a:spcAft>
                <a:spcPts val="0"/>
              </a:spcAft>
              <a:defRPr sz="1200">
                <a:latin typeface="+mn-lt"/>
              </a:defRPr>
            </a:lvl1pPr>
          </a:lstStyle>
          <a:p>
            <a:pPr>
              <a:defRPr/>
            </a:pPr>
            <a:fld id="{6C3F1737-F82E-4251-A5EF-9887C9C43852}" type="slidenum">
              <a:rPr lang="en-US"/>
              <a:pPr>
                <a:defRPr/>
              </a:pPr>
              <a:t>‹#›</a:t>
            </a:fld>
            <a:endParaRPr lang="en-US" dirty="0"/>
          </a:p>
        </p:txBody>
      </p:sp>
    </p:spTree>
    <p:extLst>
      <p:ext uri="{BB962C8B-B14F-4D97-AF65-F5344CB8AC3E}">
        <p14:creationId xmlns:p14="http://schemas.microsoft.com/office/powerpoint/2010/main" xmlns="" val="3236277634"/>
      </p:ext>
    </p:extLst>
  </p:cSld>
  <p:clrMap bg1="lt1" tx1="dk1" bg2="lt2" tx2="dk2" accent1="accent1" accent2="accent2" accent3="accent3" accent4="accent4" accent5="accent5" accent6="accent6" hlink="hlink" folHlink="folHlink"/>
  <p:hf/>
  <p:notesStyle>
    <a:lvl1pPr algn="l" defTabSz="812800" rtl="0" eaLnBrk="0" fontAlgn="base" hangingPunct="0">
      <a:spcBef>
        <a:spcPct val="30000"/>
      </a:spcBef>
      <a:spcAft>
        <a:spcPct val="0"/>
      </a:spcAft>
      <a:defRPr sz="1200" kern="1200">
        <a:solidFill>
          <a:schemeClr val="tx1"/>
        </a:solidFill>
        <a:latin typeface="+mn-lt"/>
        <a:ea typeface="+mn-ea"/>
        <a:cs typeface="+mn-cs"/>
      </a:defRPr>
    </a:lvl1pPr>
    <a:lvl2pPr marL="812800" algn="l" defTabSz="812800" rtl="0" eaLnBrk="0" fontAlgn="base" hangingPunct="0">
      <a:spcBef>
        <a:spcPct val="30000"/>
      </a:spcBef>
      <a:spcAft>
        <a:spcPct val="0"/>
      </a:spcAft>
      <a:defRPr sz="1200" kern="1200">
        <a:solidFill>
          <a:schemeClr val="tx1"/>
        </a:solidFill>
        <a:latin typeface="+mn-lt"/>
        <a:ea typeface="+mn-ea"/>
        <a:cs typeface="+mn-cs"/>
      </a:defRPr>
    </a:lvl2pPr>
    <a:lvl3pPr marL="1625600" algn="l" defTabSz="812800" rtl="0" eaLnBrk="0" fontAlgn="base" hangingPunct="0">
      <a:spcBef>
        <a:spcPct val="30000"/>
      </a:spcBef>
      <a:spcAft>
        <a:spcPct val="0"/>
      </a:spcAft>
      <a:defRPr sz="1200" kern="1200">
        <a:solidFill>
          <a:schemeClr val="tx1"/>
        </a:solidFill>
        <a:latin typeface="+mn-lt"/>
        <a:ea typeface="+mn-ea"/>
        <a:cs typeface="+mn-cs"/>
      </a:defRPr>
    </a:lvl3pPr>
    <a:lvl4pPr marL="2438400" algn="l" defTabSz="812800" rtl="0" eaLnBrk="0" fontAlgn="base" hangingPunct="0">
      <a:spcBef>
        <a:spcPct val="30000"/>
      </a:spcBef>
      <a:spcAft>
        <a:spcPct val="0"/>
      </a:spcAft>
      <a:defRPr sz="1200" kern="1200">
        <a:solidFill>
          <a:schemeClr val="tx1"/>
        </a:solidFill>
        <a:latin typeface="+mn-lt"/>
        <a:ea typeface="+mn-ea"/>
        <a:cs typeface="+mn-cs"/>
      </a:defRPr>
    </a:lvl4pPr>
    <a:lvl5pPr marL="3251200" algn="l" defTabSz="812800" rtl="0" eaLnBrk="0" fontAlgn="base" hangingPunct="0">
      <a:spcBef>
        <a:spcPct val="30000"/>
      </a:spcBef>
      <a:spcAft>
        <a:spcPct val="0"/>
      </a:spcAft>
      <a:defRPr sz="1200" kern="1200">
        <a:solidFill>
          <a:schemeClr val="tx1"/>
        </a:solidFill>
        <a:latin typeface="+mn-lt"/>
        <a:ea typeface="+mn-ea"/>
        <a:cs typeface="+mn-cs"/>
      </a:defRPr>
    </a:lvl5pPr>
    <a:lvl6pPr marL="4064051" algn="l" defTabSz="812810" rtl="0" eaLnBrk="1" latinLnBrk="0" hangingPunct="1">
      <a:defRPr sz="2100" kern="1200">
        <a:solidFill>
          <a:schemeClr val="tx1"/>
        </a:solidFill>
        <a:latin typeface="+mn-lt"/>
        <a:ea typeface="+mn-ea"/>
        <a:cs typeface="+mn-cs"/>
      </a:defRPr>
    </a:lvl6pPr>
    <a:lvl7pPr marL="4876861" algn="l" defTabSz="812810" rtl="0" eaLnBrk="1" latinLnBrk="0" hangingPunct="1">
      <a:defRPr sz="2100" kern="1200">
        <a:solidFill>
          <a:schemeClr val="tx1"/>
        </a:solidFill>
        <a:latin typeface="+mn-lt"/>
        <a:ea typeface="+mn-ea"/>
        <a:cs typeface="+mn-cs"/>
      </a:defRPr>
    </a:lvl7pPr>
    <a:lvl8pPr marL="5689671" algn="l" defTabSz="812810" rtl="0" eaLnBrk="1" latinLnBrk="0" hangingPunct="1">
      <a:defRPr sz="2100" kern="1200">
        <a:solidFill>
          <a:schemeClr val="tx1"/>
        </a:solidFill>
        <a:latin typeface="+mn-lt"/>
        <a:ea typeface="+mn-ea"/>
        <a:cs typeface="+mn-cs"/>
      </a:defRPr>
    </a:lvl8pPr>
    <a:lvl9pPr marL="6502481" algn="l" defTabSz="812810"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KWFR16</a:t>
            </a:r>
          </a:p>
          <a:p>
            <a:pPr eaLnBrk="1" hangingPunct="1">
              <a:spcBef>
                <a:spcPct val="0"/>
              </a:spcBef>
            </a:pPr>
            <a:r>
              <a:rPr lang="en-US" dirty="0" smtClean="0"/>
              <a:t>Headline Title and Sub-Title.</a:t>
            </a:r>
          </a:p>
          <a:p>
            <a:pPr eaLnBrk="1" hangingPunct="1">
              <a:spcBef>
                <a:spcPct val="0"/>
              </a:spcBef>
            </a:pPr>
            <a:r>
              <a:rPr lang="en-US" dirty="0" smtClean="0"/>
              <a:t>Speakers Name.</a:t>
            </a:r>
          </a:p>
        </p:txBody>
      </p:sp>
      <p:sp>
        <p:nvSpPr>
          <p:cNvPr id="4" name="Header Placeholder 3"/>
          <p:cNvSpPr>
            <a:spLocks noGrp="1"/>
          </p:cNvSpPr>
          <p:nvPr>
            <p:ph type="hdr" sz="quarter" idx="10"/>
          </p:nvPr>
        </p:nvSpPr>
        <p:spPr/>
        <p:txBody>
          <a:bodyPr/>
          <a:lstStyle/>
          <a:p>
            <a:pPr>
              <a:defRPr/>
            </a:pPr>
            <a:r>
              <a:rPr lang="en-US" smtClean="0"/>
              <a:t>KWFR16</a:t>
            </a:r>
            <a:endParaRPr lang="en-US"/>
          </a:p>
        </p:txBody>
      </p:sp>
      <p:sp>
        <p:nvSpPr>
          <p:cNvPr id="5" name="Date Placeholder 4"/>
          <p:cNvSpPr>
            <a:spLocks noGrp="1"/>
          </p:cNvSpPr>
          <p:nvPr>
            <p:ph type="dt" idx="11"/>
          </p:nvPr>
        </p:nvSpPr>
        <p:spPr/>
        <p:txBody>
          <a:bodyPr/>
          <a:lstStyle/>
          <a:p>
            <a:pPr>
              <a:defRPr/>
            </a:pPr>
            <a:fld id="{7DA56B24-88E8-4E01-8054-0B2F6A1975FB}" type="datetime9">
              <a:rPr lang="en-US" smtClean="0"/>
              <a:pPr>
                <a:defRPr/>
              </a:pPr>
              <a:t>7/17/2018 7:40:49 PM</a:t>
            </a:fld>
            <a:endParaRPr lang="en-US" dirty="0"/>
          </a:p>
        </p:txBody>
      </p:sp>
      <p:sp>
        <p:nvSpPr>
          <p:cNvPr id="6" name="Footer Placeholder 5"/>
          <p:cNvSpPr>
            <a:spLocks noGrp="1"/>
          </p:cNvSpPr>
          <p:nvPr>
            <p:ph type="ftr" sz="quarter" idx="12"/>
          </p:nvPr>
        </p:nvSpPr>
        <p:spPr/>
        <p:txBody>
          <a:bodyPr/>
          <a:lstStyle/>
          <a:p>
            <a:pPr>
              <a:defRPr/>
            </a:pPr>
            <a:r>
              <a:rPr lang="en-US" smtClean="0"/>
              <a:t>© Keller Williams Realty, Inc. 2016</a:t>
            </a:r>
            <a:endParaRPr lang="en-US"/>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a:t>
            </a:fld>
            <a:endParaRPr lang="en-US" dirty="0"/>
          </a:p>
        </p:txBody>
      </p:sp>
    </p:spTree>
    <p:extLst>
      <p:ext uri="{BB962C8B-B14F-4D97-AF65-F5344CB8AC3E}">
        <p14:creationId xmlns:p14="http://schemas.microsoft.com/office/powerpoint/2010/main" xmlns="" val="3768027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12800" rtl="0" eaLnBrk="0" fontAlgn="base" latinLnBrk="0" hangingPunct="0">
              <a:lnSpc>
                <a:spcPct val="100000"/>
              </a:lnSpc>
              <a:spcBef>
                <a:spcPct val="30000"/>
              </a:spcBef>
              <a:spcAft>
                <a:spcPct val="0"/>
              </a:spcAft>
              <a:buClrTx/>
              <a:buSzTx/>
              <a:buFontTx/>
              <a:buNone/>
              <a:tabLst/>
              <a:defRPr/>
            </a:pPr>
            <a:r>
              <a:rPr lang="en-US" sz="1200" b="0" i="0" u="none" strike="noStrike" cap="none" dirty="0" smtClean="0">
                <a:solidFill>
                  <a:schemeClr val="dk1"/>
                </a:solidFill>
                <a:latin typeface="+mn-lt"/>
                <a:ea typeface="Calibri"/>
                <a:cs typeface="Calibri"/>
                <a:sym typeface="Calibri"/>
              </a:rPr>
              <a:t>Ask what would make the transaction a 10+ and a 10++.</a:t>
            </a:r>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17</a:t>
            </a:fld>
            <a:endParaRPr lang="en-US" dirty="0"/>
          </a:p>
        </p:txBody>
      </p:sp>
    </p:spTree>
    <p:extLst>
      <p:ext uri="{BB962C8B-B14F-4D97-AF65-F5344CB8AC3E}">
        <p14:creationId xmlns:p14="http://schemas.microsoft.com/office/powerpoint/2010/main" xmlns="" val="3333955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400" b="0" i="0" u="none" strike="noStrike" cap="none" dirty="0" smtClean="0">
                <a:solidFill>
                  <a:schemeClr val="dk1"/>
                </a:solidFill>
                <a:latin typeface="+mn-lt"/>
                <a:ea typeface="Calibri"/>
                <a:cs typeface="Calibri"/>
                <a:sym typeface="Calibri"/>
              </a:rPr>
              <a:t>Your goal is to identify the buyer’s wants, needs, and values.  Needs are the things that the buyers must have in order for a transaction to occur.  Wants are the things the buyer would like to have, but may not be absolutely essential.  Finally, values are the core motivations that drive buyers’ wants and needs.   </a:t>
            </a:r>
          </a:p>
          <a:p>
            <a:pPr marL="0" marR="0" lvl="0" indent="0" algn="l" rtl="0">
              <a:spcBef>
                <a:spcPts val="420"/>
              </a:spcBef>
              <a:spcAft>
                <a:spcPts val="0"/>
              </a:spcAft>
              <a:buSzPct val="25000"/>
              <a:buNone/>
            </a:pPr>
            <a:r>
              <a:rPr lang="en-US" sz="1400" b="0" i="0" u="none" strike="noStrike" cap="none" dirty="0" smtClean="0">
                <a:solidFill>
                  <a:schemeClr val="dk1"/>
                </a:solidFill>
                <a:latin typeface="+mn-lt"/>
                <a:ea typeface="Calibri"/>
                <a:cs typeface="Calibri"/>
                <a:sym typeface="Calibri"/>
              </a:rPr>
              <a:t>Buyers often readily share wants and needs. Understanding their values is much more difficult.  However, since people generally make decision that are aligned  with their core values, uncovering these is critical for success.</a:t>
            </a:r>
          </a:p>
          <a:p>
            <a:pPr marL="0" marR="0" lvl="0" indent="0" algn="l" rtl="0">
              <a:spcBef>
                <a:spcPts val="420"/>
              </a:spcBef>
              <a:spcAft>
                <a:spcPts val="0"/>
              </a:spcAft>
              <a:buSzPct val="25000"/>
              <a:buNone/>
            </a:pPr>
            <a:r>
              <a:rPr lang="en-US" sz="1400" b="0" i="0" u="none" strike="noStrike" cap="none" dirty="0" smtClean="0">
                <a:solidFill>
                  <a:schemeClr val="dk1"/>
                </a:solidFill>
                <a:latin typeface="+mn-lt"/>
                <a:ea typeface="Calibri"/>
                <a:cs typeface="Calibri"/>
                <a:sym typeface="Calibri"/>
              </a:rPr>
              <a:t>Determining your buyers’ core values is a process.  By continuing to dig deeper through their needs and wants, you ultimately uncover their values.  Begin by asking the following question:  “What about ___ is important to you?” </a:t>
            </a:r>
          </a:p>
          <a:p>
            <a:pPr marL="0" marR="0" lvl="0" indent="0" algn="l" rtl="0">
              <a:spcBef>
                <a:spcPts val="420"/>
              </a:spcBef>
              <a:spcAft>
                <a:spcPts val="0"/>
              </a:spcAft>
              <a:buSzPct val="25000"/>
              <a:buNone/>
            </a:pPr>
            <a:r>
              <a:rPr lang="en-US" sz="1400" b="0" i="0" u="none" strike="noStrike" cap="none" dirty="0" smtClean="0">
                <a:solidFill>
                  <a:schemeClr val="dk1"/>
                </a:solidFill>
                <a:latin typeface="+mn-lt"/>
                <a:ea typeface="Calibri"/>
                <a:cs typeface="Calibri"/>
                <a:sym typeface="Calibri"/>
              </a:rPr>
              <a:t>Spiral graphic is animated and will zoom in automatically just after slide opens.</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What about having a large yard is important to you?</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I like to garden.</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What is it about gardening that is important to you?</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I like to spend time outdoors relaxing.</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What is important to you about feeling more relaxed?</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When I am relaxed, I can spend more quality time with my wife and son.</a:t>
            </a:r>
          </a:p>
          <a:p>
            <a:pPr marL="812800" marR="0" lvl="1" indent="0" algn="l" rtl="0">
              <a:spcBef>
                <a:spcPts val="360"/>
              </a:spcBef>
              <a:spcAft>
                <a:spcPts val="0"/>
              </a:spcAft>
              <a:buSzPct val="25000"/>
              <a:buNone/>
            </a:pPr>
            <a:r>
              <a:rPr lang="en-US" sz="1200" b="0" i="0" u="none" strike="noStrike" cap="none" dirty="0" smtClean="0">
                <a:solidFill>
                  <a:schemeClr val="dk1"/>
                </a:solidFill>
                <a:latin typeface="+mn-lt"/>
                <a:ea typeface="Calibri"/>
                <a:cs typeface="Calibri"/>
                <a:sym typeface="Calibri"/>
              </a:rPr>
              <a:t>CORE VALUE? FAMILY</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18</a:t>
            </a:fld>
            <a:endParaRPr lang="en-US" dirty="0"/>
          </a:p>
        </p:txBody>
      </p:sp>
    </p:spTree>
    <p:extLst>
      <p:ext uri="{BB962C8B-B14F-4D97-AF65-F5344CB8AC3E}">
        <p14:creationId xmlns:p14="http://schemas.microsoft.com/office/powerpoint/2010/main" xmlns="" val="35411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2000" b="0" i="0" u="none" strike="noStrike" cap="none" dirty="0" smtClean="0">
                <a:solidFill>
                  <a:schemeClr val="dk1"/>
                </a:solidFill>
                <a:latin typeface="+mn-lt"/>
                <a:ea typeface="Calibri"/>
                <a:cs typeface="Calibri"/>
                <a:sym typeface="Calibri"/>
              </a:rPr>
              <a:t>Use a script and move straight to the buyer’s agent exclusivity (representation) document:</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“I feel good about this process. How do you feel?...Great. Then let’s move forward with this relationship.”</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Complete the document with their participation.</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Put exclusivity language into layman’s terms.</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“It’s kind of like we’re engaged…”</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Present document for their signature.</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20</a:t>
            </a:fld>
            <a:endParaRPr lang="en-US" dirty="0"/>
          </a:p>
        </p:txBody>
      </p:sp>
    </p:spTree>
    <p:extLst>
      <p:ext uri="{BB962C8B-B14F-4D97-AF65-F5344CB8AC3E}">
        <p14:creationId xmlns:p14="http://schemas.microsoft.com/office/powerpoint/2010/main" xmlns="" val="1284287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27</a:t>
            </a:fld>
            <a:endParaRPr lang="en-US" dirty="0"/>
          </a:p>
        </p:txBody>
      </p:sp>
    </p:spTree>
    <p:extLst>
      <p:ext uri="{BB962C8B-B14F-4D97-AF65-F5344CB8AC3E}">
        <p14:creationId xmlns:p14="http://schemas.microsoft.com/office/powerpoint/2010/main" xmlns="" val="28359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10591" marR="0" lvl="0" indent="-310591" algn="l" rtl="0">
              <a:spcBef>
                <a:spcPts val="0"/>
              </a:spcBef>
              <a:spcAft>
                <a:spcPts val="0"/>
              </a:spcAft>
              <a:buSzPct val="25000"/>
              <a:buNone/>
            </a:pPr>
            <a:r>
              <a:rPr lang="en-US" sz="2000" b="0" i="0" u="none" strike="noStrike" cap="none" dirty="0" smtClean="0">
                <a:solidFill>
                  <a:schemeClr val="dk1"/>
                </a:solidFill>
                <a:latin typeface="+mn-lt"/>
                <a:ea typeface="Calibri"/>
                <a:cs typeface="Calibri"/>
                <a:sym typeface="Calibri"/>
              </a:rPr>
              <a:t>Stellar buyer consultations are those that achieve:</a:t>
            </a:r>
          </a:p>
          <a:p>
            <a:pPr marL="737654" marR="0" lvl="1" indent="-280454" algn="l" rtl="0">
              <a:spcBef>
                <a:spcPts val="630"/>
              </a:spcBef>
              <a:spcAft>
                <a:spcPts val="0"/>
              </a:spcAft>
              <a:buClr>
                <a:schemeClr val="dk1"/>
              </a:buClr>
              <a:buSzPct val="100000"/>
              <a:buFont typeface="Noto Sans Symbols"/>
              <a:buAutoNum type="arabicPeriod"/>
            </a:pPr>
            <a:r>
              <a:rPr lang="en-US" sz="2100" b="0" i="0" u="none" strike="noStrike" cap="none" dirty="0" smtClean="0">
                <a:solidFill>
                  <a:schemeClr val="dk1"/>
                </a:solidFill>
                <a:latin typeface="+mn-lt"/>
                <a:ea typeface="Calibri"/>
                <a:cs typeface="Calibri"/>
                <a:sym typeface="Calibri"/>
              </a:rPr>
              <a:t>A foundation of trust between you and the buyers.</a:t>
            </a:r>
          </a:p>
          <a:p>
            <a:pPr marL="737654" marR="0" lvl="1" indent="-280454" algn="l" rtl="0">
              <a:spcBef>
                <a:spcPts val="630"/>
              </a:spcBef>
              <a:spcAft>
                <a:spcPts val="0"/>
              </a:spcAft>
              <a:buClr>
                <a:schemeClr val="dk1"/>
              </a:buClr>
              <a:buSzPct val="100000"/>
              <a:buFont typeface="Noto Sans Symbols"/>
              <a:buAutoNum type="arabicPeriod"/>
            </a:pPr>
            <a:r>
              <a:rPr lang="en-US" sz="2100" b="0" i="0" u="none" strike="noStrike" cap="none" dirty="0" smtClean="0">
                <a:solidFill>
                  <a:schemeClr val="dk1"/>
                </a:solidFill>
                <a:latin typeface="+mn-lt"/>
                <a:ea typeface="Calibri"/>
                <a:cs typeface="Calibri"/>
                <a:sym typeface="Calibri"/>
              </a:rPr>
              <a:t>Clarity about the steps in the home-buying process.</a:t>
            </a:r>
          </a:p>
          <a:p>
            <a:pPr marL="737654" marR="0" lvl="1" indent="-280454" algn="l" rtl="0">
              <a:spcBef>
                <a:spcPts val="630"/>
              </a:spcBef>
              <a:spcAft>
                <a:spcPts val="0"/>
              </a:spcAft>
              <a:buClr>
                <a:schemeClr val="dk1"/>
              </a:buClr>
              <a:buSzPct val="100000"/>
              <a:buFont typeface="Noto Sans Symbols"/>
              <a:buAutoNum type="arabicPeriod"/>
            </a:pPr>
            <a:r>
              <a:rPr lang="en-US" sz="2100" b="0" i="0" u="none" strike="noStrike" cap="none" dirty="0" smtClean="0">
                <a:solidFill>
                  <a:schemeClr val="dk1"/>
                </a:solidFill>
                <a:latin typeface="+mn-lt"/>
                <a:ea typeface="Calibri"/>
                <a:cs typeface="Calibri"/>
                <a:sym typeface="Calibri"/>
              </a:rPr>
              <a:t>A comprehensive understanding of what is important to the buyers and what their goals are.</a:t>
            </a:r>
          </a:p>
          <a:p>
            <a:pPr marL="737654" marR="0" lvl="1" indent="-280454" algn="l" rtl="0">
              <a:spcBef>
                <a:spcPts val="630"/>
              </a:spcBef>
              <a:spcAft>
                <a:spcPts val="0"/>
              </a:spcAft>
              <a:buClr>
                <a:schemeClr val="dk1"/>
              </a:buClr>
              <a:buSzPct val="100000"/>
              <a:buFont typeface="Noto Sans Symbols"/>
              <a:buAutoNum type="arabicPeriod"/>
            </a:pPr>
            <a:r>
              <a:rPr lang="en-US" sz="2100" b="0" i="0" u="none" strike="noStrike" cap="none" dirty="0" smtClean="0">
                <a:solidFill>
                  <a:schemeClr val="dk1"/>
                </a:solidFill>
                <a:latin typeface="+mn-lt"/>
                <a:ea typeface="Calibri"/>
                <a:cs typeface="Calibri"/>
                <a:sym typeface="Calibri"/>
              </a:rPr>
              <a:t>A clear understanding about what you can expect from each other during and after the process.</a:t>
            </a:r>
          </a:p>
          <a:p>
            <a:pPr marL="737654" marR="0" lvl="1" indent="-280454" algn="l" rtl="0">
              <a:spcBef>
                <a:spcPts val="630"/>
              </a:spcBef>
              <a:spcAft>
                <a:spcPts val="0"/>
              </a:spcAft>
              <a:buClr>
                <a:schemeClr val="dk1"/>
              </a:buClr>
              <a:buSzPct val="100000"/>
              <a:buFont typeface="Noto Sans Symbols"/>
              <a:buAutoNum type="arabicPeriod"/>
            </a:pPr>
            <a:r>
              <a:rPr lang="en-US" sz="2100" b="0" i="0" u="none" strike="noStrike" cap="none" dirty="0" smtClean="0">
                <a:solidFill>
                  <a:schemeClr val="dk1"/>
                </a:solidFill>
                <a:latin typeface="+mn-lt"/>
                <a:ea typeface="Calibri"/>
                <a:cs typeface="Calibri"/>
                <a:sym typeface="Calibri"/>
              </a:rPr>
              <a:t>An agreement to work together.</a:t>
            </a:r>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2</a:t>
            </a:fld>
            <a:endParaRPr lang="en-US" dirty="0"/>
          </a:p>
        </p:txBody>
      </p:sp>
    </p:spTree>
    <p:extLst>
      <p:ext uri="{BB962C8B-B14F-4D97-AF65-F5344CB8AC3E}">
        <p14:creationId xmlns:p14="http://schemas.microsoft.com/office/powerpoint/2010/main" xmlns="" val="371182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3</a:t>
            </a:fld>
            <a:endParaRPr lang="en-US" dirty="0"/>
          </a:p>
        </p:txBody>
      </p:sp>
    </p:spTree>
    <p:extLst>
      <p:ext uri="{BB962C8B-B14F-4D97-AF65-F5344CB8AC3E}">
        <p14:creationId xmlns:p14="http://schemas.microsoft.com/office/powerpoint/2010/main" xmlns="" val="42227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2000" b="0" i="0" u="none" strike="noStrike" cap="none" dirty="0" smtClean="0">
                <a:solidFill>
                  <a:schemeClr val="dk1"/>
                </a:solidFill>
                <a:latin typeface="+mn-lt"/>
                <a:ea typeface="Calibri"/>
                <a:cs typeface="Calibri"/>
                <a:sym typeface="Calibri"/>
              </a:rPr>
              <a:t>Explain how long the research process might take (and why).</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Describe the different research sources you will use:</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Multiple Listing Service (MLS)</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For Sale By Owner (FSBO) houses</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New construction houses</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11</a:t>
            </a:fld>
            <a:endParaRPr lang="en-US" dirty="0"/>
          </a:p>
        </p:txBody>
      </p:sp>
    </p:spTree>
    <p:extLst>
      <p:ext uri="{BB962C8B-B14F-4D97-AF65-F5344CB8AC3E}">
        <p14:creationId xmlns:p14="http://schemas.microsoft.com/office/powerpoint/2010/main" xmlns="" val="133529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mn-lt"/>
                <a:ea typeface="Calibri"/>
                <a:cs typeface="Calibri"/>
                <a:sym typeface="Calibri"/>
              </a:rPr>
              <a:t>Set them up for success.</a:t>
            </a:r>
          </a:p>
          <a:p>
            <a:pPr marL="0" marR="0" lvl="0" indent="0" algn="l" rtl="0">
              <a:spcBef>
                <a:spcPts val="600"/>
              </a:spcBef>
              <a:spcAft>
                <a:spcPts val="0"/>
              </a:spcAft>
              <a:buSzPct val="25000"/>
              <a:buNone/>
            </a:pPr>
            <a:r>
              <a:rPr lang="en-US" sz="1200" b="0" i="0" u="none" strike="noStrike" cap="none" dirty="0" smtClean="0">
                <a:solidFill>
                  <a:schemeClr val="dk1"/>
                </a:solidFill>
                <a:latin typeface="+mn-lt"/>
                <a:ea typeface="Calibri"/>
                <a:cs typeface="Calibri"/>
                <a:sym typeface="Calibri"/>
              </a:rPr>
              <a:t>Average number of homes a buyer typically tours before making a decision.</a:t>
            </a:r>
          </a:p>
          <a:p>
            <a:pPr marL="0" marR="0" lvl="0" indent="0" algn="l" rtl="0">
              <a:spcBef>
                <a:spcPts val="600"/>
              </a:spcBef>
              <a:spcAft>
                <a:spcPts val="0"/>
              </a:spcAft>
              <a:buSzPct val="25000"/>
              <a:buNone/>
            </a:pPr>
            <a:r>
              <a:rPr lang="en-US" sz="1200" b="0" i="0" u="none" strike="noStrike" cap="none" dirty="0" smtClean="0">
                <a:solidFill>
                  <a:schemeClr val="dk1"/>
                </a:solidFill>
                <a:latin typeface="+mn-lt"/>
                <a:ea typeface="Calibri"/>
                <a:cs typeface="Calibri"/>
                <a:sym typeface="Calibri"/>
              </a:rPr>
              <a:t>What would the buyer</a:t>
            </a:r>
            <a:r>
              <a:rPr lang="en-US" sz="1200" b="0" i="0" u="none" strike="noStrike" cap="none" baseline="0" dirty="0" smtClean="0">
                <a:solidFill>
                  <a:schemeClr val="dk1"/>
                </a:solidFill>
                <a:latin typeface="+mn-lt"/>
                <a:ea typeface="Calibri"/>
                <a:cs typeface="Calibri"/>
                <a:sym typeface="Calibri"/>
              </a:rPr>
              <a:t> </a:t>
            </a:r>
            <a:r>
              <a:rPr lang="en-US" sz="1200" b="0" i="0" u="none" strike="noStrike" cap="none" dirty="0" smtClean="0">
                <a:solidFill>
                  <a:schemeClr val="dk1"/>
                </a:solidFill>
                <a:latin typeface="+mn-lt"/>
                <a:ea typeface="Calibri"/>
                <a:cs typeface="Calibri"/>
                <a:sym typeface="Calibri"/>
              </a:rPr>
              <a:t>do if the first house meets all of their criteria?</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12</a:t>
            </a:fld>
            <a:endParaRPr lang="en-US" dirty="0"/>
          </a:p>
        </p:txBody>
      </p:sp>
    </p:spTree>
    <p:extLst>
      <p:ext uri="{BB962C8B-B14F-4D97-AF65-F5344CB8AC3E}">
        <p14:creationId xmlns:p14="http://schemas.microsoft.com/office/powerpoint/2010/main" xmlns="" val="2555953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mn-lt"/>
                <a:ea typeface="Calibri"/>
                <a:cs typeface="Calibri"/>
                <a:sym typeface="Calibri"/>
              </a:rPr>
              <a:t>Share local market conditions.</a:t>
            </a:r>
          </a:p>
          <a:p>
            <a:pPr marL="0" marR="0" lvl="0" indent="0" algn="l" rtl="0">
              <a:spcBef>
                <a:spcPts val="600"/>
              </a:spcBef>
              <a:spcAft>
                <a:spcPts val="0"/>
              </a:spcAft>
              <a:buSzPct val="25000"/>
              <a:buNone/>
            </a:pPr>
            <a:r>
              <a:rPr lang="en-US" sz="1200" b="0" i="0" u="none" strike="noStrike" cap="none" dirty="0" smtClean="0">
                <a:solidFill>
                  <a:schemeClr val="dk1"/>
                </a:solidFill>
                <a:latin typeface="+mn-lt"/>
                <a:ea typeface="Calibri"/>
                <a:cs typeface="Calibri"/>
                <a:sym typeface="Calibri"/>
              </a:rPr>
              <a:t>Explain buyer’s market vs. seller’s market.</a:t>
            </a:r>
          </a:p>
          <a:p>
            <a:pPr marL="0" marR="0" lvl="0" indent="0" algn="l" rtl="0">
              <a:spcBef>
                <a:spcPts val="600"/>
              </a:spcBef>
              <a:spcAft>
                <a:spcPts val="0"/>
              </a:spcAft>
              <a:buSzPct val="25000"/>
              <a:buNone/>
            </a:pPr>
            <a:r>
              <a:rPr lang="en-US" sz="1200" b="0" i="0" u="none" strike="noStrike" cap="none" dirty="0" smtClean="0">
                <a:solidFill>
                  <a:schemeClr val="dk1"/>
                </a:solidFill>
                <a:latin typeface="+mn-lt"/>
                <a:ea typeface="Calibri"/>
                <a:cs typeface="Calibri"/>
                <a:sym typeface="Calibri"/>
              </a:rPr>
              <a:t>Educate on what percentage of (or over) asking price sellers are typically receiving.</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13</a:t>
            </a:fld>
            <a:endParaRPr lang="en-US" dirty="0"/>
          </a:p>
        </p:txBody>
      </p:sp>
    </p:spTree>
    <p:extLst>
      <p:ext uri="{BB962C8B-B14F-4D97-AF65-F5344CB8AC3E}">
        <p14:creationId xmlns:p14="http://schemas.microsoft.com/office/powerpoint/2010/main" xmlns="" val="6239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2000" b="0" i="0" u="none" strike="noStrike" cap="none" dirty="0" smtClean="0">
                <a:solidFill>
                  <a:schemeClr val="dk1"/>
                </a:solidFill>
                <a:latin typeface="+mn-lt"/>
                <a:ea typeface="Calibri"/>
                <a:cs typeface="Calibri"/>
                <a:sym typeface="Calibri"/>
              </a:rPr>
              <a:t>Discuss how much they are willing to pay.</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Explain the process of determining/making an offer.</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Comparative Market Analysis (CMA).</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Types of contractual contingencies.</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Prepare for multiple offer situations.</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14</a:t>
            </a:fld>
            <a:endParaRPr lang="en-US" dirty="0"/>
          </a:p>
        </p:txBody>
      </p:sp>
    </p:spTree>
    <p:extLst>
      <p:ext uri="{BB962C8B-B14F-4D97-AF65-F5344CB8AC3E}">
        <p14:creationId xmlns:p14="http://schemas.microsoft.com/office/powerpoint/2010/main" xmlns="" val="958474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2000" b="0" i="0" u="none" strike="noStrike" cap="none" dirty="0" smtClean="0">
                <a:solidFill>
                  <a:schemeClr val="dk1"/>
                </a:solidFill>
                <a:latin typeface="+mn-lt"/>
                <a:ea typeface="Calibri"/>
                <a:cs typeface="Calibri"/>
                <a:sym typeface="Calibri"/>
              </a:rPr>
              <a:t>Walk through a sample contract document, but ask buyers to take information home with them to review and formulate additional questions.</a:t>
            </a:r>
          </a:p>
          <a:p>
            <a:pPr marL="0" marR="0" lvl="0" indent="0" algn="l" rtl="0">
              <a:spcBef>
                <a:spcPts val="600"/>
              </a:spcBef>
              <a:spcAft>
                <a:spcPts val="0"/>
              </a:spcAft>
              <a:buSzPct val="25000"/>
              <a:buNone/>
            </a:pPr>
            <a:r>
              <a:rPr lang="en-US" sz="2000" b="0" i="0" u="none" strike="noStrike" cap="none" dirty="0" smtClean="0">
                <a:solidFill>
                  <a:schemeClr val="dk1"/>
                </a:solidFill>
                <a:latin typeface="+mn-lt"/>
                <a:ea typeface="Calibri"/>
                <a:cs typeface="Calibri"/>
                <a:sym typeface="Calibri"/>
              </a:rPr>
              <a:t>Standard contract contingencies might include:</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Home inspection</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Seller’s disclosure</a:t>
            </a:r>
          </a:p>
          <a:p>
            <a:pPr marL="812800" marR="0" lvl="1" indent="0" algn="l" rtl="0">
              <a:spcBef>
                <a:spcPts val="630"/>
              </a:spcBef>
              <a:spcAft>
                <a:spcPts val="0"/>
              </a:spcAft>
              <a:buSzPct val="25000"/>
              <a:buNone/>
            </a:pPr>
            <a:r>
              <a:rPr lang="en-US" sz="2100" b="0" i="0" u="none" strike="noStrike" cap="none" dirty="0" smtClean="0">
                <a:solidFill>
                  <a:schemeClr val="dk1"/>
                </a:solidFill>
                <a:latin typeface="+mn-lt"/>
                <a:ea typeface="Calibri"/>
                <a:cs typeface="Calibri"/>
                <a:sym typeface="Calibri"/>
              </a:rPr>
              <a:t>Financial contingencies</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15</a:t>
            </a:fld>
            <a:endParaRPr lang="en-US" dirty="0"/>
          </a:p>
        </p:txBody>
      </p:sp>
    </p:spTree>
    <p:extLst>
      <p:ext uri="{BB962C8B-B14F-4D97-AF65-F5344CB8AC3E}">
        <p14:creationId xmlns:p14="http://schemas.microsoft.com/office/powerpoint/2010/main" xmlns="" val="3984578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spcBef>
                <a:spcPts val="0"/>
              </a:spcBef>
              <a:spcAft>
                <a:spcPts val="0"/>
              </a:spcAft>
              <a:buSzPct val="25000"/>
              <a:buNone/>
            </a:pPr>
            <a:r>
              <a:rPr lang="en-US" sz="1200" b="0" i="0" u="none" strike="noStrike" cap="none" dirty="0" smtClean="0">
                <a:solidFill>
                  <a:schemeClr val="dk1"/>
                </a:solidFill>
                <a:latin typeface="+mn-lt"/>
                <a:ea typeface="Calibri"/>
                <a:cs typeface="Calibri"/>
                <a:sym typeface="Calibri"/>
              </a:rPr>
              <a:t>Explain your role in the negotiation process.</a:t>
            </a:r>
          </a:p>
          <a:p>
            <a:pPr marL="0" marR="0" lvl="0" indent="0" algn="l" rtl="0">
              <a:spcBef>
                <a:spcPts val="600"/>
              </a:spcBef>
              <a:spcAft>
                <a:spcPts val="0"/>
              </a:spcAft>
              <a:buSzPct val="25000"/>
              <a:buNone/>
            </a:pPr>
            <a:r>
              <a:rPr lang="en-US" sz="1200" b="0" i="0" u="none" strike="noStrike" cap="none" dirty="0" smtClean="0">
                <a:solidFill>
                  <a:schemeClr val="dk1"/>
                </a:solidFill>
                <a:latin typeface="+mn-lt"/>
                <a:ea typeface="Calibri"/>
                <a:cs typeface="Calibri"/>
                <a:sym typeface="Calibri"/>
              </a:rPr>
              <a:t>Reiterate responsibilities of a buyer’s agent.</a:t>
            </a:r>
          </a:p>
          <a:p>
            <a:endParaRPr lang="en-US" dirty="0"/>
          </a:p>
        </p:txBody>
      </p:sp>
      <p:sp>
        <p:nvSpPr>
          <p:cNvPr id="4" name="Header Placeholder 3"/>
          <p:cNvSpPr>
            <a:spLocks noGrp="1"/>
          </p:cNvSpPr>
          <p:nvPr>
            <p:ph type="hdr" sz="quarter" idx="10"/>
          </p:nvPr>
        </p:nvSpPr>
        <p:spPr/>
        <p:txBody>
          <a:bodyPr/>
          <a:lstStyle/>
          <a:p>
            <a:pPr>
              <a:defRPr/>
            </a:pPr>
            <a:r>
              <a:rPr lang="en-US" smtClean="0"/>
              <a:t>KWFR17	</a:t>
            </a:r>
            <a:endParaRPr lang="en-US" dirty="0"/>
          </a:p>
        </p:txBody>
      </p:sp>
      <p:sp>
        <p:nvSpPr>
          <p:cNvPr id="5" name="Date Placeholder 4"/>
          <p:cNvSpPr>
            <a:spLocks noGrp="1"/>
          </p:cNvSpPr>
          <p:nvPr>
            <p:ph type="dt" idx="11"/>
          </p:nvPr>
        </p:nvSpPr>
        <p:spPr/>
        <p:txBody>
          <a:bodyPr/>
          <a:lstStyle/>
          <a:p>
            <a:pPr>
              <a:defRPr/>
            </a:pPr>
            <a:fld id="{8C68C64B-0676-43F7-8831-60BE60555D15}" type="datetime9">
              <a:rPr lang="en-US" smtClean="0"/>
              <a:pPr>
                <a:defRPr/>
              </a:pPr>
              <a:t>7/17/2018 7:40:53 PM</a:t>
            </a:fld>
            <a:endParaRPr lang="en-US" dirty="0"/>
          </a:p>
        </p:txBody>
      </p:sp>
      <p:sp>
        <p:nvSpPr>
          <p:cNvPr id="6" name="Footer Placeholder 5"/>
          <p:cNvSpPr>
            <a:spLocks noGrp="1"/>
          </p:cNvSpPr>
          <p:nvPr>
            <p:ph type="ftr" sz="quarter" idx="12"/>
          </p:nvPr>
        </p:nvSpPr>
        <p:spPr/>
        <p:txBody>
          <a:bodyPr/>
          <a:lstStyle/>
          <a:p>
            <a:pPr>
              <a:defRPr/>
            </a:pPr>
            <a:r>
              <a:rPr lang="en-US" smtClean="0"/>
              <a:t>© 2017 Keller Williams Realty, Inc.</a:t>
            </a:r>
            <a:endParaRPr lang="en-US" dirty="0"/>
          </a:p>
        </p:txBody>
      </p:sp>
      <p:sp>
        <p:nvSpPr>
          <p:cNvPr id="7" name="Slide Number Placeholder 6"/>
          <p:cNvSpPr>
            <a:spLocks noGrp="1"/>
          </p:cNvSpPr>
          <p:nvPr>
            <p:ph type="sldNum" sz="quarter" idx="13"/>
          </p:nvPr>
        </p:nvSpPr>
        <p:spPr/>
        <p:txBody>
          <a:bodyPr/>
          <a:lstStyle/>
          <a:p>
            <a:pPr>
              <a:defRPr/>
            </a:pPr>
            <a:fld id="{6C3F1737-F82E-4251-A5EF-9887C9C43852}" type="slidenum">
              <a:rPr lang="en-US" smtClean="0"/>
              <a:pPr>
                <a:defRPr/>
              </a:pPr>
              <a:t>16</a:t>
            </a:fld>
            <a:endParaRPr lang="en-US" dirty="0"/>
          </a:p>
        </p:txBody>
      </p:sp>
    </p:spTree>
    <p:extLst>
      <p:ext uri="{BB962C8B-B14F-4D97-AF65-F5344CB8AC3E}">
        <p14:creationId xmlns:p14="http://schemas.microsoft.com/office/powerpoint/2010/main" xmlns="" val="32388112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Headline + Sub + Speak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99313"/>
            <a:ext cx="10848408" cy="2103140"/>
          </a:xfrm>
          <a:prstGeom prst="rect">
            <a:avLst/>
          </a:prstGeom>
        </p:spPr>
        <p:txBody>
          <a:bodyPr wrap="square" lIns="0" tIns="0" rIns="0" bIns="0" anchor="b" anchorCtr="0">
            <a:spAutoFit/>
          </a:bodyPr>
          <a:lstStyle>
            <a:lvl1pPr algn="l">
              <a:lnSpc>
                <a:spcPts val="8200"/>
              </a:lnSpc>
              <a:defRPr sz="8800" b="1" i="0" cap="none" baseline="0">
                <a:effectLst>
                  <a:outerShdw blurRad="50800" dist="38100" dir="2700000" algn="tl" rotWithShape="0">
                    <a:prstClr val="black">
                      <a:alpha val="20000"/>
                    </a:prstClr>
                  </a:outerShdw>
                </a:effectLst>
                <a:latin typeface="Arial Narrow" charset="0"/>
                <a:ea typeface="Arial Narrow" charset="0"/>
                <a:cs typeface="Arial Narrow"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22960" y="4928639"/>
            <a:ext cx="10848408" cy="609398"/>
          </a:xfrm>
        </p:spPr>
        <p:txBody>
          <a:bodyPr wrap="square" lIns="0">
            <a:spAutoFit/>
          </a:bodyPr>
          <a:lstStyle>
            <a:lvl1pPr marL="0" indent="0" algn="l">
              <a:lnSpc>
                <a:spcPct val="90000"/>
              </a:lnSpc>
              <a:spcBef>
                <a:spcPts val="0"/>
              </a:spcBef>
              <a:buNone/>
              <a:defRPr sz="4400" b="1" i="0" baseline="0">
                <a:solidFill>
                  <a:schemeClr val="tx1"/>
                </a:solidFill>
                <a:effectLst>
                  <a:outerShdw blurRad="50800" dist="38100" dir="2700000" algn="tl" rotWithShape="0">
                    <a:prstClr val="black">
                      <a:alpha val="20000"/>
                    </a:prstClr>
                  </a:outerShdw>
                </a:effectLst>
                <a:latin typeface="Arial Narrow" charset="0"/>
                <a:ea typeface="Arial Narrow" charset="0"/>
                <a:cs typeface="Arial Narrow" charset="0"/>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822960" y="7077075"/>
            <a:ext cx="10848408" cy="1228725"/>
          </a:xfrm>
        </p:spPr>
        <p:txBody>
          <a:bodyPr lIns="0"/>
          <a:lstStyle>
            <a:lvl1pPr marL="0" indent="0">
              <a:buFontTx/>
              <a:buNone/>
              <a:defRPr b="1" i="0">
                <a:effectLst>
                  <a:outerShdw blurRad="50800" dist="38100" dir="2700000" algn="tl" rotWithShape="0">
                    <a:prstClr val="black">
                      <a:alpha val="20000"/>
                    </a:prstClr>
                  </a:outerShdw>
                </a:effectLst>
                <a:latin typeface="Arial Narrow" charset="0"/>
                <a:ea typeface="Arial Narrow" charset="0"/>
                <a:cs typeface="Arial Narrow" charset="0"/>
              </a:defRPr>
            </a:lvl1pPr>
            <a:lvl2pPr marL="812800" indent="0">
              <a:buFontTx/>
              <a:buNone/>
              <a:defRPr/>
            </a:lvl2pPr>
            <a:lvl3pPr marL="1625600" indent="0">
              <a:buFontTx/>
              <a:buNone/>
              <a:defRPr/>
            </a:lvl3pPr>
            <a:lvl4pPr marL="2438400" indent="0">
              <a:buFontTx/>
              <a:buNone/>
              <a:defRPr/>
            </a:lvl4pPr>
            <a:lvl5pPr marL="3087687" indent="0">
              <a:buFontTx/>
              <a:buNone/>
              <a:defRPr/>
            </a:lvl5pPr>
          </a:lstStyle>
          <a:p>
            <a:pPr lvl="0"/>
            <a:r>
              <a:rPr lang="en-US" dirty="0" smtClean="0"/>
              <a:t>Click to add Speaker</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3027219" y="8459937"/>
            <a:ext cx="1712251" cy="351744"/>
          </a:xfrm>
          <a:prstGeom prst="rect">
            <a:avLst/>
          </a:prstGeom>
        </p:spPr>
      </p:pic>
    </p:spTree>
    <p:extLst>
      <p:ext uri="{BB962C8B-B14F-4D97-AF65-F5344CB8AC3E}">
        <p14:creationId xmlns:p14="http://schemas.microsoft.com/office/powerpoint/2010/main" xmlns="" val="431188767"/>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userDrawn="1">
          <p15:clr>
            <a:srgbClr val="FBAE40"/>
          </p15:clr>
        </p15:guide>
        <p15:guide id="2" pos="5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userDrawn="1"/>
        </p:nvGrpSpPr>
        <p:grpSpPr>
          <a:xfrm>
            <a:off x="605175" y="4041548"/>
            <a:ext cx="6566589" cy="3631370"/>
            <a:chOff x="605175" y="4041548"/>
            <a:chExt cx="6566589" cy="3631370"/>
          </a:xfrm>
        </p:grpSpPr>
        <p:sp>
          <p:nvSpPr>
            <p:cNvPr id="2" name="Rectangle 1"/>
            <p:cNvSpPr>
              <a:spLocks noChangeArrowheads="1"/>
            </p:cNvSpPr>
            <p:nvPr userDrawn="1"/>
          </p:nvSpPr>
          <p:spPr bwMode="auto">
            <a:xfrm>
              <a:off x="605175" y="5764703"/>
              <a:ext cx="6566589"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defTabSz="1625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25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25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25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sz="3600" dirty="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Please complete an evaluation for this session. </a:t>
              </a:r>
              <a:r>
                <a:rPr lang="en-US" sz="3600" dirty="0"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Use </a:t>
              </a:r>
              <a:r>
                <a:rPr lang="en-US" sz="3600" dirty="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any mobile device</a:t>
              </a:r>
              <a:r>
                <a:rPr lang="en-US" sz="3600" dirty="0"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a:t>
              </a:r>
            </a:p>
            <a:p>
              <a:pPr algn="ctr" eaLnBrk="1" hangingPunct="1">
                <a:spcBef>
                  <a:spcPts val="1200"/>
                </a:spcBef>
                <a:spcAft>
                  <a:spcPts val="0"/>
                </a:spcAft>
              </a:pPr>
              <a:r>
                <a:rPr lang="en-US" sz="3600" b="1" u="sng" dirty="0" err="1"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www.evalfr.com</a:t>
              </a:r>
              <a:r>
                <a:rPr lang="en-US" sz="3600" b="1" dirty="0"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 </a:t>
              </a:r>
              <a:endParaRPr lang="en-US" sz="3600" b="1" dirty="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181707" y="4041548"/>
              <a:ext cx="1413524" cy="1413524"/>
            </a:xfrm>
            <a:prstGeom prst="rect">
              <a:avLst/>
            </a:prstGeom>
          </p:spPr>
        </p:pic>
      </p:grpSp>
      <p:grpSp>
        <p:nvGrpSpPr>
          <p:cNvPr id="14" name="Group 13"/>
          <p:cNvGrpSpPr/>
          <p:nvPr userDrawn="1"/>
        </p:nvGrpSpPr>
        <p:grpSpPr>
          <a:xfrm>
            <a:off x="9072284" y="4061749"/>
            <a:ext cx="6364940" cy="3611169"/>
            <a:chOff x="9072284" y="4061749"/>
            <a:chExt cx="6364940" cy="3611169"/>
          </a:xfrm>
        </p:grpSpPr>
        <p:pic>
          <p:nvPicPr>
            <p:cNvPr id="3" name="Picture 2"/>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11591977" y="4061749"/>
              <a:ext cx="1325555" cy="1393323"/>
            </a:xfrm>
            <a:prstGeom prst="rect">
              <a:avLst/>
            </a:prstGeom>
          </p:spPr>
        </p:pic>
        <p:sp>
          <p:nvSpPr>
            <p:cNvPr id="5" name="Rectangle 1"/>
            <p:cNvSpPr>
              <a:spLocks noChangeArrowheads="1"/>
            </p:cNvSpPr>
            <p:nvPr userDrawn="1"/>
          </p:nvSpPr>
          <p:spPr bwMode="auto">
            <a:xfrm>
              <a:off x="9072284" y="5764703"/>
              <a:ext cx="6364940"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defTabSz="1625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25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25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25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sz="3600" dirty="0"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Download a FREE copy of this presentation here:</a:t>
              </a:r>
            </a:p>
            <a:p>
              <a:pPr algn="ctr" eaLnBrk="1" hangingPunct="1">
                <a:spcBef>
                  <a:spcPts val="1200"/>
                </a:spcBef>
              </a:pPr>
              <a:r>
                <a:rPr lang="en-US" sz="3600" b="1" u="sng" dirty="0" err="1">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familyreunion.kw.com</a:t>
              </a:r>
              <a:r>
                <a:rPr lang="en-US" sz="3600" b="1" u="sng" dirty="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/downloads</a:t>
              </a:r>
              <a:endParaRPr lang="en-US" sz="3600" b="1" dirty="0"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endParaRPr>
            </a:p>
          </p:txBody>
        </p:sp>
      </p:grpSp>
      <p:grpSp>
        <p:nvGrpSpPr>
          <p:cNvPr id="12" name="Group 11"/>
          <p:cNvGrpSpPr/>
          <p:nvPr userDrawn="1"/>
        </p:nvGrpSpPr>
        <p:grpSpPr>
          <a:xfrm>
            <a:off x="5368601" y="622085"/>
            <a:ext cx="5305196" cy="2812136"/>
            <a:chOff x="5368601" y="622085"/>
            <a:chExt cx="5305196" cy="2812136"/>
          </a:xfrm>
        </p:grpSpPr>
        <p:sp>
          <p:nvSpPr>
            <p:cNvPr id="6" name="Rectangle 1"/>
            <p:cNvSpPr>
              <a:spLocks noChangeArrowheads="1"/>
            </p:cNvSpPr>
            <p:nvPr userDrawn="1"/>
          </p:nvSpPr>
          <p:spPr bwMode="auto">
            <a:xfrm>
              <a:off x="5368601" y="2233892"/>
              <a:ext cx="5305196"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defTabSz="162560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2560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2560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25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sz="3600" b="1" dirty="0" smtClean="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rPr>
                <a:t>Please discard all your trash as you leave. Thank you!</a:t>
              </a:r>
              <a:endParaRPr lang="en-US" sz="3600" b="1" dirty="0">
                <a:solidFill>
                  <a:prstClr val="white"/>
                </a:solidFill>
                <a:effectLst>
                  <a:outerShdw blurRad="50800" dist="38100" dir="2700000" algn="tl" rotWithShape="0">
                    <a:prstClr val="black">
                      <a:alpha val="20000"/>
                    </a:prstClr>
                  </a:outerShdw>
                </a:effectLst>
                <a:latin typeface="Arial Narrow" charset="0"/>
                <a:ea typeface="Arial Narrow" charset="0"/>
                <a:cs typeface="Arial Narrow" charset="0"/>
              </a:endParaRPr>
            </a:p>
          </p:txBody>
        </p:sp>
        <p:pic>
          <p:nvPicPr>
            <p:cNvPr id="7" name="Picture 6"/>
            <p:cNvPicPr>
              <a:picLocks noChangeAspect="1"/>
            </p:cNvPicPr>
            <p:nvPr userDrawn="1"/>
          </p:nvPicPr>
          <p:blipFill>
            <a:blip r:embed="rId5" cstate="screen">
              <a:extLst>
                <a:ext uri="{28A0092B-C50C-407E-A947-70E740481C1C}">
                  <a14:useLocalDpi xmlns:a14="http://schemas.microsoft.com/office/drawing/2010/main" xmlns=""/>
                </a:ext>
              </a:extLst>
            </a:blip>
            <a:stretch>
              <a:fillRect/>
            </a:stretch>
          </p:blipFill>
          <p:spPr>
            <a:xfrm>
              <a:off x="7489897" y="622085"/>
              <a:ext cx="1062604" cy="1321347"/>
            </a:xfrm>
            <a:prstGeom prst="rect">
              <a:avLst/>
            </a:prstGeom>
          </p:spPr>
        </p:pic>
      </p:grpSp>
    </p:spTree>
    <p:extLst>
      <p:ext uri="{BB962C8B-B14F-4D97-AF65-F5344CB8AC3E}">
        <p14:creationId xmlns:p14="http://schemas.microsoft.com/office/powerpoint/2010/main" xmlns="" val="1289898239"/>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KWFR17-Them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80416" y="8475786"/>
            <a:ext cx="1943061" cy="399158"/>
          </a:xfrm>
          <a:prstGeom prst="rect">
            <a:avLst/>
          </a:prstGeom>
        </p:spPr>
      </p:pic>
    </p:spTree>
    <p:extLst>
      <p:ext uri="{BB962C8B-B14F-4D97-AF65-F5344CB8AC3E}">
        <p14:creationId xmlns:p14="http://schemas.microsoft.com/office/powerpoint/2010/main" xmlns="" val="4259082007"/>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W: Headline+Content #2">
    <p:bg>
      <p:bgPr>
        <a:blipFill rotWithShape="1">
          <a:blip r:embed="rId2" cstate="print">
            <a:alphaModFix/>
          </a:blip>
          <a:stretch>
            <a:fillRect/>
          </a:stretch>
        </a:blipFill>
        <a:effectLst/>
      </p:bgPr>
    </p:bg>
    <p:spTree>
      <p:nvGrpSpPr>
        <p:cNvPr id="1" name="Shape 22"/>
        <p:cNvGrpSpPr/>
        <p:nvPr/>
      </p:nvGrpSpPr>
      <p:grpSpPr>
        <a:xfrm>
          <a:off x="0" y="0"/>
          <a:ext cx="0" cy="0"/>
          <a:chOff x="0" y="0"/>
          <a:chExt cx="0" cy="0"/>
        </a:xfrm>
      </p:grpSpPr>
      <p:sp>
        <p:nvSpPr>
          <p:cNvPr id="23" name="Shape 23"/>
          <p:cNvSpPr txBox="1"/>
          <p:nvPr/>
        </p:nvSpPr>
        <p:spPr>
          <a:xfrm>
            <a:off x="457200" y="8475663"/>
            <a:ext cx="2303497" cy="485775"/>
          </a:xfrm>
          <a:prstGeom prst="rect">
            <a:avLst/>
          </a:prstGeom>
          <a:noFill/>
          <a:ln>
            <a:noFill/>
          </a:ln>
        </p:spPr>
        <p:txBody>
          <a:bodyPr lIns="0" tIns="0" rIns="0" bIns="0" anchor="ctr" anchorCtr="0">
            <a:noAutofit/>
          </a:bodyPr>
          <a:lstStyle/>
          <a:p>
            <a:pPr marL="0" marR="0" lvl="0" indent="0" algn="l" rtl="0">
              <a:spcBef>
                <a:spcPts val="0"/>
              </a:spcBef>
              <a:spcAft>
                <a:spcPts val="0"/>
              </a:spcAft>
              <a:buSzPct val="25000"/>
              <a:buNone/>
            </a:pPr>
            <a:r>
              <a:rPr lang="en-US" sz="2000" b="0" i="0">
                <a:solidFill>
                  <a:srgbClr val="A5A5A5"/>
                </a:solidFill>
                <a:latin typeface="Helvetica Neue"/>
                <a:ea typeface="Helvetica Neue"/>
                <a:cs typeface="Helvetica Neue"/>
                <a:sym typeface="Helvetica Neue"/>
              </a:rPr>
              <a:t>FAMILY REUNION 2016</a:t>
            </a:r>
          </a:p>
        </p:txBody>
      </p:sp>
      <p:sp>
        <p:nvSpPr>
          <p:cNvPr id="24" name="Shape 24"/>
          <p:cNvSpPr txBox="1">
            <a:spLocks noGrp="1"/>
          </p:cNvSpPr>
          <p:nvPr>
            <p:ph type="body" idx="1"/>
          </p:nvPr>
        </p:nvSpPr>
        <p:spPr>
          <a:xfrm>
            <a:off x="833871" y="2286000"/>
            <a:ext cx="12994457" cy="5708860"/>
          </a:xfrm>
          <a:prstGeom prst="rect">
            <a:avLst/>
          </a:prstGeom>
          <a:noFill/>
          <a:ln>
            <a:noFill/>
          </a:ln>
        </p:spPr>
        <p:txBody>
          <a:bodyPr lIns="91425" tIns="91425" rIns="91425" bIns="91425" anchor="t" anchorCtr="0"/>
          <a:lstStyle>
            <a:lvl1pPr marL="400050" marR="0" lvl="0" indent="-95250" algn="l" rtl="0">
              <a:spcBef>
                <a:spcPts val="350"/>
              </a:spcBef>
              <a:spcAft>
                <a:spcPts val="0"/>
              </a:spcAft>
              <a:buClr>
                <a:srgbClr val="A5A5A5"/>
              </a:buClr>
              <a:buSzPct val="100000"/>
              <a:buFont typeface="Arial"/>
              <a:buChar char="•"/>
              <a:defRPr sz="4800" b="0" i="0" u="none" strike="noStrike" cap="none">
                <a:solidFill>
                  <a:srgbClr val="A5A5A5"/>
                </a:solidFill>
                <a:latin typeface="Helvetica Neue"/>
                <a:ea typeface="Helvetica Neue"/>
                <a:cs typeface="Helvetica Neue"/>
                <a:sym typeface="Helvetica Neue"/>
              </a:defRPr>
            </a:lvl1pPr>
            <a:lvl2pPr marL="1216025" marR="0" lvl="1" indent="-123825" algn="l" rtl="0">
              <a:spcBef>
                <a:spcPts val="350"/>
              </a:spcBef>
              <a:spcAft>
                <a:spcPts val="0"/>
              </a:spcAft>
              <a:buClr>
                <a:srgbClr val="A5A5A5"/>
              </a:buClr>
              <a:buSzPct val="100000"/>
              <a:buFont typeface="Arial"/>
              <a:buChar char="•"/>
              <a:defRPr sz="4400" b="1" i="0" u="none" strike="noStrike" cap="none">
                <a:solidFill>
                  <a:srgbClr val="A5A5A5"/>
                </a:solidFill>
                <a:latin typeface="Helvetica Neue"/>
                <a:ea typeface="Helvetica Neue"/>
                <a:cs typeface="Helvetica Neue"/>
                <a:sym typeface="Helvetica Neue"/>
              </a:defRPr>
            </a:lvl2pPr>
            <a:lvl3pPr marL="1930400" marR="0" lvl="2" indent="-76200" algn="l" rtl="0">
              <a:spcBef>
                <a:spcPts val="350"/>
              </a:spcBef>
              <a:spcAft>
                <a:spcPts val="0"/>
              </a:spcAft>
              <a:buClr>
                <a:srgbClr val="A5A5A5"/>
              </a:buClr>
              <a:buSzPct val="100000"/>
              <a:buFont typeface="Arial"/>
              <a:buChar char="•"/>
              <a:defRPr sz="3600" b="1" i="0" u="none" strike="noStrike" cap="none">
                <a:solidFill>
                  <a:srgbClr val="A5A5A5"/>
                </a:solidFill>
                <a:latin typeface="Helvetica Neue"/>
                <a:ea typeface="Helvetica Neue"/>
                <a:cs typeface="Helvetica Neue"/>
                <a:sym typeface="Helvetica Neue"/>
              </a:defRPr>
            </a:lvl3pPr>
            <a:lvl4pPr marL="2744788" marR="0" lvl="3" indent="-128588" algn="l" rtl="0">
              <a:spcBef>
                <a:spcPts val="350"/>
              </a:spcBef>
              <a:spcAft>
                <a:spcPts val="0"/>
              </a:spcAft>
              <a:buClr>
                <a:srgbClr val="A5A5A5"/>
              </a:buClr>
              <a:buSzPct val="100000"/>
              <a:buFont typeface="Arial"/>
              <a:buChar char="•"/>
              <a:defRPr sz="2800" b="1" i="0" u="none" strike="noStrike" cap="none">
                <a:solidFill>
                  <a:srgbClr val="A5A5A5"/>
                </a:solidFill>
                <a:latin typeface="Helvetica Neue"/>
                <a:ea typeface="Helvetica Neue"/>
                <a:cs typeface="Helvetica Neue"/>
                <a:sym typeface="Helvetica Neue"/>
              </a:defRPr>
            </a:lvl4pPr>
            <a:lvl5pPr marL="3349625" marR="0" lvl="4" indent="-85725" algn="l" rtl="0">
              <a:spcBef>
                <a:spcPts val="350"/>
              </a:spcBef>
              <a:spcAft>
                <a:spcPts val="0"/>
              </a:spcAft>
              <a:buClr>
                <a:srgbClr val="A5A5A5"/>
              </a:buClr>
              <a:buSzPct val="100000"/>
              <a:buFont typeface="Arial"/>
              <a:buChar char="•"/>
              <a:defRPr sz="2800" b="1" i="0" u="none" strike="noStrike" cap="none">
                <a:solidFill>
                  <a:srgbClr val="A5A5A5"/>
                </a:solidFill>
                <a:latin typeface="Helvetica Neue"/>
                <a:ea typeface="Helvetica Neue"/>
                <a:cs typeface="Helvetica Neue"/>
                <a:sym typeface="Helvetica Neue"/>
              </a:defRPr>
            </a:lvl5pPr>
            <a:lvl6pPr marL="4470456" marR="0" lvl="5" indent="-177855" algn="l" rtl="0">
              <a:spcBef>
                <a:spcPts val="720"/>
              </a:spcBef>
              <a:buClr>
                <a:schemeClr val="lt1"/>
              </a:buClr>
              <a:buSzPct val="100000"/>
              <a:buFont typeface="Arial"/>
              <a:buChar char="•"/>
              <a:defRPr sz="3600" b="0" i="0" u="none" strike="noStrike" cap="none">
                <a:solidFill>
                  <a:schemeClr val="lt1"/>
                </a:solidFill>
                <a:latin typeface="Arial"/>
                <a:ea typeface="Arial"/>
                <a:cs typeface="Arial"/>
                <a:sym typeface="Arial"/>
              </a:defRPr>
            </a:lvl6pPr>
            <a:lvl7pPr marL="5283266" marR="0" lvl="6" indent="-177865" algn="l" rtl="0">
              <a:spcBef>
                <a:spcPts val="720"/>
              </a:spcBef>
              <a:buClr>
                <a:schemeClr val="lt1"/>
              </a:buClr>
              <a:buSzPct val="100000"/>
              <a:buFont typeface="Arial"/>
              <a:buChar char="•"/>
              <a:defRPr sz="3600" b="0" i="0" u="none" strike="noStrike" cap="none">
                <a:solidFill>
                  <a:schemeClr val="lt1"/>
                </a:solidFill>
                <a:latin typeface="Arial"/>
                <a:ea typeface="Arial"/>
                <a:cs typeface="Arial"/>
                <a:sym typeface="Arial"/>
              </a:defRPr>
            </a:lvl7pPr>
            <a:lvl8pPr marL="6096076" marR="0" lvl="7" indent="-177875" algn="l" rtl="0">
              <a:spcBef>
                <a:spcPts val="720"/>
              </a:spcBef>
              <a:buClr>
                <a:schemeClr val="lt1"/>
              </a:buClr>
              <a:buSzPct val="100000"/>
              <a:buFont typeface="Arial"/>
              <a:buChar char="•"/>
              <a:defRPr sz="3600" b="0" i="0" u="none" strike="noStrike" cap="none">
                <a:solidFill>
                  <a:schemeClr val="lt1"/>
                </a:solidFill>
                <a:latin typeface="Arial"/>
                <a:ea typeface="Arial"/>
                <a:cs typeface="Arial"/>
                <a:sym typeface="Arial"/>
              </a:defRPr>
            </a:lvl8pPr>
            <a:lvl9pPr marL="6908886" marR="0" lvl="8" indent="-177886" algn="l" rtl="0">
              <a:spcBef>
                <a:spcPts val="720"/>
              </a:spcBef>
              <a:buClr>
                <a:schemeClr val="lt1"/>
              </a:buClr>
              <a:buSzPct val="100000"/>
              <a:buFont typeface="Arial"/>
              <a:buChar char="•"/>
              <a:defRPr sz="3600" b="0" i="0" u="none" strike="noStrike" cap="none">
                <a:solidFill>
                  <a:schemeClr val="lt1"/>
                </a:solidFill>
                <a:latin typeface="Arial"/>
                <a:ea typeface="Arial"/>
                <a:cs typeface="Arial"/>
                <a:sym typeface="Arial"/>
              </a:defRPr>
            </a:lvl9pPr>
          </a:lstStyle>
          <a:p>
            <a:endParaRPr/>
          </a:p>
        </p:txBody>
      </p:sp>
      <p:sp>
        <p:nvSpPr>
          <p:cNvPr id="25" name="Shape 25"/>
          <p:cNvSpPr txBox="1">
            <a:spLocks noGrp="1"/>
          </p:cNvSpPr>
          <p:nvPr>
            <p:ph type="title"/>
          </p:nvPr>
        </p:nvSpPr>
        <p:spPr>
          <a:xfrm>
            <a:off x="822959" y="609600"/>
            <a:ext cx="11425186" cy="1045778"/>
          </a:xfrm>
          <a:prstGeom prst="rect">
            <a:avLst/>
          </a:prstGeom>
          <a:noFill/>
          <a:ln>
            <a:noFill/>
          </a:ln>
        </p:spPr>
        <p:txBody>
          <a:bodyPr lIns="91425" tIns="91425" rIns="91425" bIns="91425" anchor="t" anchorCtr="0"/>
          <a:lstStyle>
            <a:lvl1pPr marL="0" marR="0" lvl="0" indent="0" algn="l" rtl="0">
              <a:spcBef>
                <a:spcPts val="0"/>
              </a:spcBef>
              <a:spcAft>
                <a:spcPts val="0"/>
              </a:spcAft>
              <a:buNone/>
              <a:defRPr sz="6600" b="1" i="0" u="none" strike="noStrike" cap="none">
                <a:solidFill>
                  <a:srgbClr val="B40101"/>
                </a:solidFill>
                <a:latin typeface="Helvetica Neue"/>
                <a:ea typeface="Helvetica Neue"/>
                <a:cs typeface="Helvetica Neue"/>
                <a:sym typeface="Helvetica Neue"/>
              </a:defRPr>
            </a:lvl1pPr>
            <a:lvl2pPr marL="0" marR="0" lvl="1" indent="0" algn="ctr" rtl="0">
              <a:spcBef>
                <a:spcPts val="0"/>
              </a:spcBef>
              <a:spcAft>
                <a:spcPts val="0"/>
              </a:spcAft>
              <a:buNone/>
              <a:defRPr sz="7800" b="0" i="0" u="none" strike="noStrike" cap="none">
                <a:solidFill>
                  <a:schemeClr val="lt1"/>
                </a:solidFill>
                <a:latin typeface="Helvetica Neue"/>
                <a:ea typeface="Helvetica Neue"/>
                <a:cs typeface="Helvetica Neue"/>
                <a:sym typeface="Helvetica Neue"/>
              </a:defRPr>
            </a:lvl2pPr>
            <a:lvl3pPr marL="0" marR="0" lvl="2" indent="0" algn="ctr" rtl="0">
              <a:spcBef>
                <a:spcPts val="0"/>
              </a:spcBef>
              <a:spcAft>
                <a:spcPts val="0"/>
              </a:spcAft>
              <a:buNone/>
              <a:defRPr sz="7800" b="0" i="0" u="none" strike="noStrike" cap="none">
                <a:solidFill>
                  <a:schemeClr val="lt1"/>
                </a:solidFill>
                <a:latin typeface="Helvetica Neue"/>
                <a:ea typeface="Helvetica Neue"/>
                <a:cs typeface="Helvetica Neue"/>
                <a:sym typeface="Helvetica Neue"/>
              </a:defRPr>
            </a:lvl3pPr>
            <a:lvl4pPr marL="0" marR="0" lvl="3" indent="0" algn="ctr" rtl="0">
              <a:spcBef>
                <a:spcPts val="0"/>
              </a:spcBef>
              <a:spcAft>
                <a:spcPts val="0"/>
              </a:spcAft>
              <a:buNone/>
              <a:defRPr sz="7800" b="0" i="0" u="none" strike="noStrike" cap="none">
                <a:solidFill>
                  <a:schemeClr val="lt1"/>
                </a:solidFill>
                <a:latin typeface="Helvetica Neue"/>
                <a:ea typeface="Helvetica Neue"/>
                <a:cs typeface="Helvetica Neue"/>
                <a:sym typeface="Helvetica Neue"/>
              </a:defRPr>
            </a:lvl4pPr>
            <a:lvl5pPr marL="0" marR="0" lvl="4" indent="0" algn="ctr" rtl="0">
              <a:spcBef>
                <a:spcPts val="0"/>
              </a:spcBef>
              <a:spcAft>
                <a:spcPts val="0"/>
              </a:spcAft>
              <a:buNone/>
              <a:defRPr sz="7800" b="0" i="0" u="none" strike="noStrike" cap="none">
                <a:solidFill>
                  <a:schemeClr val="lt1"/>
                </a:solidFill>
                <a:latin typeface="Helvetica Neue"/>
                <a:ea typeface="Helvetica Neue"/>
                <a:cs typeface="Helvetica Neue"/>
                <a:sym typeface="Helvetica Neue"/>
              </a:defRPr>
            </a:lvl5pPr>
            <a:lvl6pPr marL="0" marR="0" lvl="5" indent="0" algn="l" rtl="0">
              <a:spcBef>
                <a:spcPts val="0"/>
              </a:spcBef>
              <a:buNone/>
              <a:defRPr sz="1800" b="0" i="0" u="none" strike="noStrike" cap="none">
                <a:solidFill>
                  <a:schemeClr val="lt2"/>
                </a:solidFill>
              </a:defRPr>
            </a:lvl6pPr>
            <a:lvl7pPr marL="0" marR="0" lvl="6" indent="0" algn="l" rtl="0">
              <a:spcBef>
                <a:spcPts val="0"/>
              </a:spcBef>
              <a:buNone/>
              <a:defRPr sz="1800" b="0" i="0" u="none" strike="noStrike" cap="none">
                <a:solidFill>
                  <a:schemeClr val="lt2"/>
                </a:solidFill>
              </a:defRPr>
            </a:lvl7pPr>
            <a:lvl8pPr marL="0" marR="0" lvl="7" indent="0" algn="l" rtl="0">
              <a:spcBef>
                <a:spcPts val="0"/>
              </a:spcBef>
              <a:buNone/>
              <a:defRPr sz="1800" b="0" i="0" u="none" strike="noStrike" cap="none">
                <a:solidFill>
                  <a:schemeClr val="lt2"/>
                </a:solidFill>
              </a:defRPr>
            </a:lvl8pPr>
            <a:lvl9pPr marL="0" marR="0" lvl="8" indent="0" algn="l" rtl="0">
              <a:spcBef>
                <a:spcPts val="0"/>
              </a:spcBef>
              <a:buNone/>
              <a:defRPr sz="1800" b="0" i="0" u="none" strike="noStrike" cap="none">
                <a:solidFill>
                  <a:schemeClr val="lt2"/>
                </a:solidFill>
              </a:defRPr>
            </a:lvl9pPr>
          </a:lstStyle>
          <a:p>
            <a:endParaRPr/>
          </a:p>
        </p:txBody>
      </p:sp>
      <p:pic>
        <p:nvPicPr>
          <p:cNvPr id="26" name="Shape 26"/>
          <p:cNvPicPr preferRelativeResize="0"/>
          <p:nvPr/>
        </p:nvPicPr>
        <p:blipFill rotWithShape="1">
          <a:blip r:embed="rId3" cstate="print">
            <a:alphaModFix amt="75000"/>
          </a:blip>
          <a:srcRect/>
          <a:stretch/>
        </p:blipFill>
        <p:spPr>
          <a:xfrm>
            <a:off x="14265382" y="8404131"/>
            <a:ext cx="1728595" cy="557307"/>
          </a:xfrm>
          <a:prstGeom prst="rect">
            <a:avLst/>
          </a:prstGeom>
          <a:noFill/>
          <a:ln>
            <a:noFill/>
          </a:ln>
        </p:spPr>
      </p:pic>
    </p:spTree>
    <p:extLst>
      <p:ext uri="{BB962C8B-B14F-4D97-AF65-F5344CB8AC3E}">
        <p14:creationId xmlns:p14="http://schemas.microsoft.com/office/powerpoint/2010/main" xmlns="" val="3011516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Headline + Sub + Speaker">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1" y="2599314"/>
            <a:ext cx="10848408" cy="2103140"/>
          </a:xfrm>
          <a:prstGeom prst="rect">
            <a:avLst/>
          </a:prstGeom>
        </p:spPr>
        <p:txBody>
          <a:bodyPr wrap="square" lIns="0" tIns="0" rIns="0" bIns="0" anchor="b" anchorCtr="0">
            <a:spAutoFit/>
          </a:bodyPr>
          <a:lstStyle>
            <a:lvl1pPr algn="l">
              <a:lnSpc>
                <a:spcPts val="8198"/>
              </a:lnSpc>
              <a:defRPr sz="8798" b="1" i="0" cap="none" baseline="0">
                <a:effectLst>
                  <a:outerShdw blurRad="50800" dist="38100" dir="2700000" algn="tl" rotWithShape="0">
                    <a:prstClr val="black">
                      <a:alpha val="20000"/>
                    </a:prstClr>
                  </a:outerShdw>
                </a:effectLst>
                <a:latin typeface="Arial Narrow" charset="0"/>
                <a:ea typeface="Arial Narrow" charset="0"/>
                <a:cs typeface="Arial Narrow"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822961" y="4928639"/>
            <a:ext cx="10848408" cy="609398"/>
          </a:xfrm>
        </p:spPr>
        <p:txBody>
          <a:bodyPr wrap="square" lIns="0">
            <a:spAutoFit/>
          </a:bodyPr>
          <a:lstStyle>
            <a:lvl1pPr marL="0" indent="0" algn="l">
              <a:lnSpc>
                <a:spcPct val="90000"/>
              </a:lnSpc>
              <a:spcBef>
                <a:spcPts val="0"/>
              </a:spcBef>
              <a:buNone/>
              <a:defRPr sz="4400" b="1" i="0" baseline="0">
                <a:solidFill>
                  <a:schemeClr val="tx1"/>
                </a:solidFill>
                <a:effectLst>
                  <a:outerShdw blurRad="50800" dist="38100" dir="2700000" algn="tl" rotWithShape="0">
                    <a:prstClr val="black">
                      <a:alpha val="20000"/>
                    </a:prstClr>
                  </a:outerShdw>
                </a:effectLst>
                <a:latin typeface="Arial Narrow" charset="0"/>
                <a:ea typeface="Arial Narrow" charset="0"/>
                <a:cs typeface="Arial Narrow" charset="0"/>
              </a:defRPr>
            </a:lvl1pPr>
            <a:lvl2pPr marL="812681" indent="0" algn="ctr">
              <a:buNone/>
              <a:defRPr>
                <a:solidFill>
                  <a:schemeClr val="tx1">
                    <a:tint val="75000"/>
                  </a:schemeClr>
                </a:solidFill>
              </a:defRPr>
            </a:lvl2pPr>
            <a:lvl3pPr marL="1625362" indent="0" algn="ctr">
              <a:buNone/>
              <a:defRPr>
                <a:solidFill>
                  <a:schemeClr val="tx1">
                    <a:tint val="75000"/>
                  </a:schemeClr>
                </a:solidFill>
              </a:defRPr>
            </a:lvl3pPr>
            <a:lvl4pPr marL="2438044" indent="0" algn="ctr">
              <a:buNone/>
              <a:defRPr>
                <a:solidFill>
                  <a:schemeClr val="tx1">
                    <a:tint val="75000"/>
                  </a:schemeClr>
                </a:solidFill>
              </a:defRPr>
            </a:lvl4pPr>
            <a:lvl5pPr marL="3250727" indent="0" algn="ctr">
              <a:buNone/>
              <a:defRPr>
                <a:solidFill>
                  <a:schemeClr val="tx1">
                    <a:tint val="75000"/>
                  </a:schemeClr>
                </a:solidFill>
              </a:defRPr>
            </a:lvl5pPr>
            <a:lvl6pPr marL="4063408" indent="0" algn="ctr">
              <a:buNone/>
              <a:defRPr>
                <a:solidFill>
                  <a:schemeClr val="tx1">
                    <a:tint val="75000"/>
                  </a:schemeClr>
                </a:solidFill>
              </a:defRPr>
            </a:lvl6pPr>
            <a:lvl7pPr marL="4876089" indent="0" algn="ctr">
              <a:buNone/>
              <a:defRPr>
                <a:solidFill>
                  <a:schemeClr val="tx1">
                    <a:tint val="75000"/>
                  </a:schemeClr>
                </a:solidFill>
              </a:defRPr>
            </a:lvl7pPr>
            <a:lvl8pPr marL="5688770" indent="0" algn="ctr">
              <a:buNone/>
              <a:defRPr>
                <a:solidFill>
                  <a:schemeClr val="tx1">
                    <a:tint val="75000"/>
                  </a:schemeClr>
                </a:solidFill>
              </a:defRPr>
            </a:lvl8pPr>
            <a:lvl9pPr marL="6501452"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822961" y="7077076"/>
            <a:ext cx="10848408" cy="1228725"/>
          </a:xfrm>
        </p:spPr>
        <p:txBody>
          <a:bodyPr lIns="0"/>
          <a:lstStyle>
            <a:lvl1pPr marL="0" indent="0">
              <a:buFontTx/>
              <a:buNone/>
              <a:defRPr b="1" i="0">
                <a:effectLst>
                  <a:outerShdw blurRad="50800" dist="38100" dir="2700000" algn="tl" rotWithShape="0">
                    <a:prstClr val="black">
                      <a:alpha val="20000"/>
                    </a:prstClr>
                  </a:outerShdw>
                </a:effectLst>
                <a:latin typeface="Arial Narrow" charset="0"/>
                <a:ea typeface="Arial Narrow" charset="0"/>
                <a:cs typeface="Arial Narrow" charset="0"/>
              </a:defRPr>
            </a:lvl1pPr>
            <a:lvl2pPr marL="812672" indent="0">
              <a:buFontTx/>
              <a:buNone/>
              <a:defRPr/>
            </a:lvl2pPr>
            <a:lvl3pPr marL="1625342" indent="0">
              <a:buFontTx/>
              <a:buNone/>
              <a:defRPr/>
            </a:lvl3pPr>
            <a:lvl4pPr marL="2438014" indent="0">
              <a:buFontTx/>
              <a:buNone/>
              <a:defRPr/>
            </a:lvl4pPr>
            <a:lvl5pPr marL="3087197" indent="0">
              <a:buFontTx/>
              <a:buNone/>
              <a:defRPr/>
            </a:lvl5pPr>
          </a:lstStyle>
          <a:p>
            <a:pPr lvl="0"/>
            <a:r>
              <a:rPr lang="en-US" dirty="0" smtClean="0"/>
              <a:t>Click to add Speaker</a:t>
            </a:r>
          </a:p>
        </p:txBody>
      </p:sp>
      <p:sp>
        <p:nvSpPr>
          <p:cNvPr id="6" name="Content Placeholder 5"/>
          <p:cNvSpPr>
            <a:spLocks noGrp="1"/>
          </p:cNvSpPr>
          <p:nvPr>
            <p:ph sz="quarter" idx="11"/>
          </p:nvPr>
        </p:nvSpPr>
        <p:spPr>
          <a:xfrm>
            <a:off x="13620751" y="83058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656787993"/>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1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6253354" cy="9141619"/>
          </a:xfrm>
          <a:prstGeom prst="rect">
            <a:avLst/>
          </a:prstGeom>
        </p:spPr>
      </p:pic>
      <p:sp>
        <p:nvSpPr>
          <p:cNvPr id="2" name="Title 1"/>
          <p:cNvSpPr>
            <a:spLocks noGrp="1"/>
          </p:cNvSpPr>
          <p:nvPr>
            <p:ph type="title"/>
          </p:nvPr>
        </p:nvSpPr>
        <p:spPr>
          <a:xfrm>
            <a:off x="914490" y="6310487"/>
            <a:ext cx="13509889" cy="755651"/>
          </a:xfrm>
          <a:prstGeom prst="rect">
            <a:avLst/>
          </a:prstGeom>
        </p:spPr>
        <p:txBody>
          <a:bodyPr anchor="b">
            <a:normAutofit/>
          </a:bodyPr>
          <a:lstStyle>
            <a:lvl1pPr algn="l">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28979" y="1242816"/>
            <a:ext cx="11680910" cy="4219968"/>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en-US" smtClean="0"/>
              <a:t>Click icon to add picture</a:t>
            </a:r>
            <a:endParaRPr lang="en-US" dirty="0"/>
          </a:p>
        </p:txBody>
      </p:sp>
      <p:sp>
        <p:nvSpPr>
          <p:cNvPr id="4" name="Text Placeholder 3"/>
          <p:cNvSpPr>
            <a:spLocks noGrp="1"/>
          </p:cNvSpPr>
          <p:nvPr>
            <p:ph type="body" sz="half" idx="2"/>
          </p:nvPr>
        </p:nvSpPr>
        <p:spPr>
          <a:xfrm>
            <a:off x="914490" y="7066137"/>
            <a:ext cx="13509889" cy="658283"/>
          </a:xfrm>
        </p:spPr>
        <p:txBody>
          <a:bodyPr anchor="t">
            <a:normAutofit/>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11453999" y="7827434"/>
            <a:ext cx="2133808" cy="503767"/>
          </a:xfrm>
          <a:prstGeom prst="rect">
            <a:avLst/>
          </a:prstGeom>
        </p:spPr>
        <p:txBody>
          <a:bodyPr/>
          <a:lstStyle/>
          <a:p>
            <a:fld id="{B61BEF0D-F0BB-DE4B-95CE-6DB70DBA9567}" type="datetimeFigureOut">
              <a:rPr lang="en-US" dirty="0"/>
              <a:pPr/>
              <a:t>7/17/2018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xmlns="" val="114610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Col Numbered Content ">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258" y="2286000"/>
            <a:ext cx="12961864" cy="5708861"/>
          </a:xfrm>
        </p:spPr>
        <p:txBody>
          <a:bodyPr/>
          <a:lstStyle>
            <a:lvl1pPr marL="808038" indent="-796925">
              <a:buFont typeface="+mj-lt"/>
              <a:buAutoNum type="arabicPeriod"/>
              <a:tabLst/>
              <a:defRPr sz="4800" b="0" i="0">
                <a:solidFill>
                  <a:srgbClr val="685E76"/>
                </a:solidFill>
                <a:effectLst/>
                <a:latin typeface="Arial Narrow" charset="0"/>
                <a:ea typeface="Arial Narrow" charset="0"/>
                <a:cs typeface="Arial Narrow" charset="0"/>
              </a:defRPr>
            </a:lvl1pPr>
            <a:lvl2pPr marL="1600200" indent="-749300">
              <a:buFont typeface="+mj-lt"/>
              <a:buAutoNum type="alphaLcPeriod"/>
              <a:tabLst/>
              <a:defRPr sz="4400" b="0" i="0">
                <a:solidFill>
                  <a:srgbClr val="685E76"/>
                </a:solidFill>
                <a:effectLst/>
                <a:latin typeface="Arial Narrow" charset="0"/>
                <a:ea typeface="Arial Narrow" charset="0"/>
                <a:cs typeface="Arial Narrow" charset="0"/>
              </a:defRPr>
            </a:lvl2pPr>
            <a:lvl3pPr marL="2347913" indent="-660400">
              <a:buFont typeface="+mj-lt"/>
              <a:buAutoNum type="romanLcPeriod"/>
              <a:tabLst/>
              <a:defRPr sz="3600" b="0" i="0">
                <a:solidFill>
                  <a:srgbClr val="685E76"/>
                </a:solidFill>
                <a:effectLst/>
                <a:latin typeface="Arial Narrow" charset="0"/>
                <a:ea typeface="Arial Narrow" charset="0"/>
                <a:cs typeface="Arial Narrow" charset="0"/>
              </a:defRPr>
            </a:lvl3pPr>
            <a:lvl4pPr marL="2952780" indent="-514350">
              <a:buFont typeface="+mj-lt"/>
              <a:buAutoNum type="arabicPeriod"/>
              <a:defRPr sz="2800" b="0" i="0">
                <a:effectLst>
                  <a:outerShdw blurRad="50800" dist="38100" dir="2700000" algn="tl" rotWithShape="0">
                    <a:srgbClr val="000000">
                      <a:alpha val="43000"/>
                    </a:srgbClr>
                  </a:outerShdw>
                </a:effectLst>
                <a:latin typeface="Helvetica Neue Light"/>
                <a:cs typeface="Helvetica Neue Light"/>
              </a:defRPr>
            </a:lvl4pPr>
            <a:lvl5pPr marL="3601900" indent="-514350">
              <a:buFont typeface="+mj-lt"/>
              <a:buAutoNum type="arabicPeriod"/>
              <a:defRPr sz="2800" b="0" i="0">
                <a:effectLst>
                  <a:outerShdw blurRad="50800" dist="38100" dir="2700000" algn="tl" rotWithShape="0">
                    <a:srgbClr val="000000">
                      <a:alpha val="43000"/>
                    </a:srgbClr>
                  </a:outerShdw>
                </a:effectLst>
                <a:latin typeface="Helvetica Neue Light"/>
                <a:cs typeface="Helvetica Neue Light"/>
              </a:defRPr>
            </a:lvl5pPr>
          </a:lstStyle>
          <a:p>
            <a:pPr lvl="0"/>
            <a:r>
              <a:rPr lang="en-US" smtClean="0"/>
              <a:t>Click to edit Master text styles</a:t>
            </a:r>
          </a:p>
          <a:p>
            <a:pPr lvl="1"/>
            <a:r>
              <a:rPr lang="en-US" smtClean="0"/>
              <a:t>Second level</a:t>
            </a:r>
          </a:p>
          <a:p>
            <a:pPr lvl="2"/>
            <a:r>
              <a:rPr lang="en-US" smtClean="0"/>
              <a:t>Third level</a:t>
            </a:r>
          </a:p>
        </p:txBody>
      </p:sp>
      <p:sp>
        <p:nvSpPr>
          <p:cNvPr id="12" name="Title 1"/>
          <p:cNvSpPr>
            <a:spLocks noGrp="1"/>
          </p:cNvSpPr>
          <p:nvPr>
            <p:ph type="title"/>
          </p:nvPr>
        </p:nvSpPr>
        <p:spPr>
          <a:xfrm>
            <a:off x="2442257" y="609600"/>
            <a:ext cx="12961865" cy="1524000"/>
          </a:xfrm>
          <a:prstGeom prst="rect">
            <a:avLst/>
          </a:prstGeom>
          <a:effectLst/>
        </p:spPr>
        <p:txBody>
          <a:bodyPr lIns="0">
            <a:normAutofit/>
          </a:bodyPr>
          <a:lstStyle>
            <a:lvl1pPr algn="l">
              <a:defRPr sz="6600" b="1" i="0">
                <a:solidFill>
                  <a:srgbClr val="685E76"/>
                </a:solidFill>
                <a:effectLst/>
                <a:latin typeface="Arial Narrow" charset="0"/>
                <a:ea typeface="Arial Narrow" charset="0"/>
                <a:cs typeface="Arial Narrow" charset="0"/>
              </a:defRPr>
            </a:lvl1pPr>
          </a:lstStyle>
          <a:p>
            <a:r>
              <a:rPr lang="en-US" smtClean="0"/>
              <a:t>Click to edit Master title style</a:t>
            </a:r>
            <a:endParaRPr lang="en-US" dirty="0"/>
          </a:p>
        </p:txBody>
      </p:sp>
      <p:sp>
        <p:nvSpPr>
          <p:cNvPr id="6"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8" name="Footer Placeholder 10"/>
          <p:cNvSpPr>
            <a:spLocks noGrp="1"/>
          </p:cNvSpPr>
          <p:nvPr>
            <p:ph type="ftr" sz="quarter" idx="11"/>
          </p:nvPr>
        </p:nvSpPr>
        <p:spPr>
          <a:xfrm>
            <a:off x="2442258" y="8397694"/>
            <a:ext cx="12466438" cy="485775"/>
          </a:xfrm>
        </p:spPr>
        <p:txBody>
          <a:bodyPr/>
          <a:lstStyle>
            <a:lvl1pPr algn="r">
              <a:defRPr sz="2000" b="1" i="0">
                <a:solidFill>
                  <a:srgbClr val="685E76">
                    <a:alpha val="50000"/>
                  </a:srgbClr>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ext uri="{BB962C8B-B14F-4D97-AF65-F5344CB8AC3E}">
        <p14:creationId xmlns:p14="http://schemas.microsoft.com/office/powerpoint/2010/main" xmlns="" val="4270700595"/>
      </p:ext>
    </p:extLst>
  </p:cSld>
  <p:clrMapOvr>
    <a:masterClrMapping/>
  </p:clrMapOvr>
  <p:transition spd="med">
    <p:fade/>
  </p:transition>
  <p:timing>
    <p:tnLst>
      <p:par>
        <p:cTn id="1" dur="indefinite" restart="never" nodeType="tmRoot"/>
      </p:par>
    </p:tnLst>
  </p:timing>
  <p:extLst mod="1">
    <p:ext uri="{DCECCB84-F9BA-43D5-87BE-67443E8EF086}">
      <p15:sldGuideLst xmlns:p15="http://schemas.microsoft.com/office/powerpoint/2012/main" xmlns="">
        <p15:guide id="1" orient="horz" pos="2880" userDrawn="1">
          <p15:clr>
            <a:srgbClr val="FBAE40"/>
          </p15:clr>
        </p15:guide>
        <p15:guide id="2" pos="51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 Bulleted Conten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2258" y="2286000"/>
            <a:ext cx="12961864" cy="5708861"/>
          </a:xfrm>
        </p:spPr>
        <p:txBody>
          <a:bodyPr/>
          <a:lstStyle>
            <a:lvl1pPr marL="460375" indent="-449263">
              <a:buClr>
                <a:srgbClr val="B40101"/>
              </a:buClr>
              <a:tabLst/>
              <a:defRPr sz="4800" b="0" i="0">
                <a:solidFill>
                  <a:srgbClr val="685E76"/>
                </a:solidFill>
                <a:effectLst/>
                <a:latin typeface="Arial Narrow" charset="0"/>
                <a:ea typeface="Arial Narrow" charset="0"/>
                <a:cs typeface="Arial Narrow" charset="0"/>
              </a:defRPr>
            </a:lvl1pPr>
            <a:lvl2pPr>
              <a:buClr>
                <a:srgbClr val="B40101"/>
              </a:buClr>
              <a:defRPr sz="4400" b="0" i="0">
                <a:solidFill>
                  <a:srgbClr val="685E76"/>
                </a:solidFill>
                <a:effectLst/>
                <a:latin typeface="Arial Narrow" charset="0"/>
                <a:ea typeface="Arial Narrow" charset="0"/>
                <a:cs typeface="Arial Narrow" charset="0"/>
              </a:defRPr>
            </a:lvl2pPr>
            <a:lvl3pPr>
              <a:buClr>
                <a:srgbClr val="B40101"/>
              </a:buClr>
              <a:defRPr sz="3600" b="0" i="0">
                <a:solidFill>
                  <a:srgbClr val="685E76"/>
                </a:solidFill>
                <a:effectLst/>
                <a:latin typeface="Arial Narrow" charset="0"/>
                <a:ea typeface="Arial Narrow" charset="0"/>
                <a:cs typeface="Arial Narrow" charset="0"/>
              </a:defRPr>
            </a:lvl3pPr>
            <a:lvl4pPr>
              <a:buClr>
                <a:srgbClr val="B40101"/>
              </a:buClr>
              <a:defRPr sz="2800" b="0" i="0">
                <a:solidFill>
                  <a:srgbClr val="685E76"/>
                </a:solidFill>
                <a:effectLst/>
                <a:latin typeface="Arial Narrow" charset="0"/>
                <a:ea typeface="Arial Narrow" charset="0"/>
                <a:cs typeface="Arial Narrow" charset="0"/>
              </a:defRPr>
            </a:lvl4pPr>
            <a:lvl5pPr>
              <a:buClr>
                <a:srgbClr val="B40101"/>
              </a:buClr>
              <a:defRPr sz="2800" b="0" i="0">
                <a:solidFill>
                  <a:srgbClr val="685E76"/>
                </a:solidFill>
                <a:effectLst/>
                <a:latin typeface="Arial Narrow" charset="0"/>
                <a:ea typeface="Arial Narrow" charset="0"/>
                <a:cs typeface="Arial Narrow"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8" name="Title 1"/>
          <p:cNvSpPr>
            <a:spLocks noGrp="1"/>
          </p:cNvSpPr>
          <p:nvPr>
            <p:ph type="title"/>
          </p:nvPr>
        </p:nvSpPr>
        <p:spPr>
          <a:xfrm>
            <a:off x="2442257" y="609600"/>
            <a:ext cx="12961865" cy="1524000"/>
          </a:xfrm>
          <a:prstGeom prst="rect">
            <a:avLst/>
          </a:prstGeom>
          <a:effectLst/>
        </p:spPr>
        <p:txBody>
          <a:bodyPr lIns="0">
            <a:normAutofit/>
          </a:bodyPr>
          <a:lstStyle>
            <a:lvl1pPr algn="l">
              <a:defRPr sz="6600" b="1" i="0">
                <a:solidFill>
                  <a:srgbClr val="685E76"/>
                </a:solidFill>
                <a:effectLst/>
                <a:latin typeface="Arial Narrow" charset="0"/>
                <a:ea typeface="Arial Narrow" charset="0"/>
                <a:cs typeface="Arial Narrow" charset="0"/>
              </a:defRPr>
            </a:lvl1pPr>
          </a:lstStyle>
          <a:p>
            <a:r>
              <a:rPr lang="en-US" smtClean="0"/>
              <a:t>Click to edit Master title style</a:t>
            </a:r>
            <a:endParaRPr lang="en-US" dirty="0"/>
          </a:p>
        </p:txBody>
      </p:sp>
      <p:sp>
        <p:nvSpPr>
          <p:cNvPr id="7" name="Footer Placeholder 10"/>
          <p:cNvSpPr>
            <a:spLocks noGrp="1"/>
          </p:cNvSpPr>
          <p:nvPr>
            <p:ph type="ftr" sz="quarter" idx="11"/>
          </p:nvPr>
        </p:nvSpPr>
        <p:spPr>
          <a:xfrm>
            <a:off x="2442258" y="8397694"/>
            <a:ext cx="12466438" cy="485775"/>
          </a:xfrm>
        </p:spPr>
        <p:txBody>
          <a:bodyPr/>
          <a:lstStyle>
            <a:lvl1pPr algn="r">
              <a:defRPr sz="2000" b="1" i="0">
                <a:solidFill>
                  <a:srgbClr val="685E76">
                    <a:alpha val="50000"/>
                  </a:srgbClr>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ext uri="{BB962C8B-B14F-4D97-AF65-F5344CB8AC3E}">
        <p14:creationId xmlns:p14="http://schemas.microsoft.com/office/powerpoint/2010/main" xmlns="" val="3591396641"/>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Col Numbere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2442257" y="2286000"/>
            <a:ext cx="12961865" cy="5708861"/>
          </a:xfrm>
        </p:spPr>
        <p:txBody>
          <a:bodyPr numCol="2"/>
          <a:lstStyle>
            <a:lvl1pPr marL="804672" indent="-795528">
              <a:buFont typeface="+mj-lt"/>
              <a:buAutoNum type="arabicPeriod"/>
              <a:tabLst>
                <a:tab pos="6265863" algn="l"/>
              </a:tabLst>
              <a:defRPr sz="4800" b="0" i="0">
                <a:solidFill>
                  <a:srgbClr val="685E76"/>
                </a:solidFill>
                <a:effectLst/>
                <a:latin typeface="Arial Narrow" charset="0"/>
                <a:ea typeface="Arial Narrow" charset="0"/>
                <a:cs typeface="Arial Narrow" charset="0"/>
              </a:defRPr>
            </a:lvl1pPr>
            <a:lvl2pPr marL="812800" indent="0">
              <a:buNone/>
              <a:defRPr sz="4400" b="1" i="0">
                <a:effectLst>
                  <a:outerShdw blurRad="50800" dist="38100" dir="2700000" algn="tl" rotWithShape="0">
                    <a:srgbClr val="8A002D">
                      <a:alpha val="43000"/>
                    </a:srgbClr>
                  </a:outerShdw>
                </a:effectLst>
                <a:latin typeface="Helvetica Neue LT Std 77 Bold Condensed" charset="0"/>
                <a:ea typeface="Helvetica Neue LT Std 77 Bold Condensed" charset="0"/>
                <a:cs typeface="Helvetica Neue LT Std 77 Bold Condensed" charset="0"/>
              </a:defRPr>
            </a:lvl2pPr>
            <a:lvl3pPr marL="1625600" indent="0">
              <a:buNone/>
              <a:defRPr sz="3600" b="1" i="0">
                <a:effectLst>
                  <a:outerShdw blurRad="50800" dist="38100" dir="2700000" algn="tl" rotWithShape="0">
                    <a:srgbClr val="000000">
                      <a:alpha val="43000"/>
                    </a:srgbClr>
                  </a:outerShdw>
                </a:effectLst>
                <a:latin typeface="Helvetica Neue LT Std 77 Bold Condensed" charset="0"/>
                <a:ea typeface="Helvetica Neue LT Std 77 Bold Condensed" charset="0"/>
                <a:cs typeface="Helvetica Neue LT Std 77 Bold Condensed" charset="0"/>
              </a:defRPr>
            </a:lvl3pPr>
            <a:lvl4pPr marL="2438400" indent="0">
              <a:buNone/>
              <a:defRPr sz="2800" b="1" i="0">
                <a:effectLst>
                  <a:outerShdw blurRad="50800" dist="38100" dir="2700000" algn="tl" rotWithShape="0">
                    <a:srgbClr val="000000">
                      <a:alpha val="43000"/>
                    </a:srgbClr>
                  </a:outerShdw>
                </a:effectLst>
                <a:latin typeface="Helvetica Neue LT Std 77 Bold Condensed" charset="0"/>
                <a:ea typeface="Helvetica Neue LT Std 77 Bold Condensed" charset="0"/>
                <a:cs typeface="Helvetica Neue LT Std 77 Bold Condensed" charset="0"/>
              </a:defRPr>
            </a:lvl4pPr>
            <a:lvl5pPr marL="3087687" indent="0">
              <a:buNone/>
              <a:defRPr sz="2800" b="1" i="0">
                <a:effectLst>
                  <a:outerShdw blurRad="50800" dist="38100" dir="2700000" algn="tl" rotWithShape="0">
                    <a:srgbClr val="000000">
                      <a:alpha val="43000"/>
                    </a:srgbClr>
                  </a:outerShdw>
                </a:effectLst>
                <a:latin typeface="Helvetica Neue LT Std 77 Bold Condensed" charset="0"/>
                <a:ea typeface="Helvetica Neue LT Std 77 Bold Condensed" charset="0"/>
                <a:cs typeface="Helvetica Neue LT Std 77 Bold Condensed" charset="0"/>
              </a:defRPr>
            </a:lvl5pPr>
          </a:lstStyle>
          <a:p>
            <a:pPr lvl="0"/>
            <a:r>
              <a:rPr lang="en-US" dirty="0" smtClean="0"/>
              <a:t>Click to edit two-column numbered text</a:t>
            </a:r>
          </a:p>
        </p:txBody>
      </p:sp>
      <p:sp>
        <p:nvSpPr>
          <p:cNvPr id="8" name="Title 1"/>
          <p:cNvSpPr>
            <a:spLocks noGrp="1"/>
          </p:cNvSpPr>
          <p:nvPr>
            <p:ph type="title"/>
          </p:nvPr>
        </p:nvSpPr>
        <p:spPr>
          <a:xfrm>
            <a:off x="2442257" y="609600"/>
            <a:ext cx="12961865" cy="1524000"/>
          </a:xfrm>
          <a:prstGeom prst="rect">
            <a:avLst/>
          </a:prstGeom>
          <a:effectLst/>
        </p:spPr>
        <p:txBody>
          <a:bodyPr lIns="0">
            <a:normAutofit/>
          </a:bodyPr>
          <a:lstStyle>
            <a:lvl1pPr algn="l">
              <a:defRPr sz="6600" b="1" i="0">
                <a:solidFill>
                  <a:srgbClr val="685E76"/>
                </a:solidFill>
                <a:effectLst/>
                <a:latin typeface="Arial Narrow" charset="0"/>
                <a:ea typeface="Arial Narrow" charset="0"/>
                <a:cs typeface="Arial Narrow" charset="0"/>
              </a:defRPr>
            </a:lvl1pPr>
          </a:lstStyle>
          <a:p>
            <a:r>
              <a:rPr lang="en-US" smtClean="0"/>
              <a:t>Click to edit Master title style</a:t>
            </a:r>
            <a:endParaRPr lang="en-US" dirty="0"/>
          </a:p>
        </p:txBody>
      </p:sp>
      <p:sp>
        <p:nvSpPr>
          <p:cNvPr id="6"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10" name="Footer Placeholder 10"/>
          <p:cNvSpPr>
            <a:spLocks noGrp="1"/>
          </p:cNvSpPr>
          <p:nvPr>
            <p:ph type="ftr" sz="quarter" idx="11"/>
          </p:nvPr>
        </p:nvSpPr>
        <p:spPr>
          <a:xfrm>
            <a:off x="2442258" y="8397694"/>
            <a:ext cx="12466438" cy="485775"/>
          </a:xfrm>
        </p:spPr>
        <p:txBody>
          <a:bodyPr/>
          <a:lstStyle>
            <a:lvl1pPr algn="r">
              <a:defRPr b="1" i="0">
                <a:solidFill>
                  <a:srgbClr val="685E76">
                    <a:alpha val="50000"/>
                  </a:srgbClr>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 Bullete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2442257" y="2286000"/>
            <a:ext cx="12961865" cy="5708861"/>
          </a:xfrm>
        </p:spPr>
        <p:txBody>
          <a:bodyPr numCol="2"/>
          <a:lstStyle>
            <a:lvl1pPr marL="460375" indent="-460375">
              <a:buClr>
                <a:srgbClr val="B40101"/>
              </a:buClr>
              <a:buFont typeface="Arial" charset="0"/>
              <a:buChar char="•"/>
              <a:tabLst/>
              <a:defRPr sz="4800" b="0" i="0" u="none">
                <a:solidFill>
                  <a:srgbClr val="685E76"/>
                </a:solidFill>
                <a:effectLst/>
                <a:latin typeface="Arial Narrow" charset="0"/>
                <a:ea typeface="Arial Narrow" charset="0"/>
                <a:cs typeface="Arial Narrow" charset="0"/>
              </a:defRPr>
            </a:lvl1pPr>
            <a:lvl2pPr marL="812800" indent="0">
              <a:buNone/>
              <a:defRPr sz="4400" b="1" i="0">
                <a:effectLst>
                  <a:outerShdw blurRad="50800" dist="38100" dir="2700000" algn="tl" rotWithShape="0">
                    <a:srgbClr val="8A002D">
                      <a:alpha val="43000"/>
                    </a:srgbClr>
                  </a:outerShdw>
                </a:effectLst>
                <a:latin typeface="Helvetica Neue LT Std 77 Bold Condensed" charset="0"/>
                <a:ea typeface="Helvetica Neue LT Std 77 Bold Condensed" charset="0"/>
                <a:cs typeface="Helvetica Neue LT Std 77 Bold Condensed" charset="0"/>
              </a:defRPr>
            </a:lvl2pPr>
            <a:lvl3pPr marL="1625600" indent="0">
              <a:buNone/>
              <a:defRPr sz="3600" b="1" i="0">
                <a:effectLst>
                  <a:outerShdw blurRad="50800" dist="38100" dir="2700000" algn="tl" rotWithShape="0">
                    <a:srgbClr val="000000">
                      <a:alpha val="43000"/>
                    </a:srgbClr>
                  </a:outerShdw>
                </a:effectLst>
                <a:latin typeface="Helvetica Neue LT Std 77 Bold Condensed" charset="0"/>
                <a:ea typeface="Helvetica Neue LT Std 77 Bold Condensed" charset="0"/>
                <a:cs typeface="Helvetica Neue LT Std 77 Bold Condensed" charset="0"/>
              </a:defRPr>
            </a:lvl3pPr>
            <a:lvl4pPr marL="2438400" indent="0">
              <a:buNone/>
              <a:defRPr sz="2800" b="1" i="0">
                <a:effectLst>
                  <a:outerShdw blurRad="50800" dist="38100" dir="2700000" algn="tl" rotWithShape="0">
                    <a:srgbClr val="000000">
                      <a:alpha val="43000"/>
                    </a:srgbClr>
                  </a:outerShdw>
                </a:effectLst>
                <a:latin typeface="Helvetica Neue LT Std 77 Bold Condensed" charset="0"/>
                <a:ea typeface="Helvetica Neue LT Std 77 Bold Condensed" charset="0"/>
                <a:cs typeface="Helvetica Neue LT Std 77 Bold Condensed" charset="0"/>
              </a:defRPr>
            </a:lvl4pPr>
            <a:lvl5pPr marL="3087687" indent="0">
              <a:buNone/>
              <a:defRPr sz="2800" b="1" i="0">
                <a:effectLst>
                  <a:outerShdw blurRad="50800" dist="38100" dir="2700000" algn="tl" rotWithShape="0">
                    <a:srgbClr val="000000">
                      <a:alpha val="43000"/>
                    </a:srgbClr>
                  </a:outerShdw>
                </a:effectLst>
                <a:latin typeface="Helvetica Neue LT Std 77 Bold Condensed" charset="0"/>
                <a:ea typeface="Helvetica Neue LT Std 77 Bold Condensed" charset="0"/>
                <a:cs typeface="Helvetica Neue LT Std 77 Bold Condensed" charset="0"/>
              </a:defRPr>
            </a:lvl5pPr>
          </a:lstStyle>
          <a:p>
            <a:pPr lvl="0"/>
            <a:r>
              <a:rPr lang="en-US" dirty="0" smtClean="0"/>
              <a:t>Click to edit two-column bulleted text</a:t>
            </a:r>
          </a:p>
        </p:txBody>
      </p:sp>
      <p:sp>
        <p:nvSpPr>
          <p:cNvPr id="7" name="Title 1"/>
          <p:cNvSpPr>
            <a:spLocks noGrp="1"/>
          </p:cNvSpPr>
          <p:nvPr>
            <p:ph type="title"/>
          </p:nvPr>
        </p:nvSpPr>
        <p:spPr>
          <a:xfrm>
            <a:off x="2442257" y="609600"/>
            <a:ext cx="12961865" cy="1524000"/>
          </a:xfrm>
          <a:prstGeom prst="rect">
            <a:avLst/>
          </a:prstGeom>
          <a:effectLst/>
        </p:spPr>
        <p:txBody>
          <a:bodyPr lIns="0">
            <a:normAutofit/>
          </a:bodyPr>
          <a:lstStyle>
            <a:lvl1pPr algn="l">
              <a:defRPr sz="6600" b="1" i="0">
                <a:solidFill>
                  <a:srgbClr val="685E76"/>
                </a:solidFill>
                <a:effectLst/>
                <a:latin typeface="Arial Narrow" charset="0"/>
                <a:ea typeface="Arial Narrow" charset="0"/>
                <a:cs typeface="Arial Narrow" charset="0"/>
              </a:defRPr>
            </a:lvl1pPr>
          </a:lstStyle>
          <a:p>
            <a:r>
              <a:rPr lang="en-US" smtClean="0"/>
              <a:t>Click to edit Master title style</a:t>
            </a:r>
            <a:endParaRPr lang="en-US" dirty="0"/>
          </a:p>
        </p:txBody>
      </p:sp>
      <p:sp>
        <p:nvSpPr>
          <p:cNvPr id="8"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10" name="Footer Placeholder 10"/>
          <p:cNvSpPr>
            <a:spLocks noGrp="1"/>
          </p:cNvSpPr>
          <p:nvPr>
            <p:ph type="ftr" sz="quarter" idx="11"/>
          </p:nvPr>
        </p:nvSpPr>
        <p:spPr>
          <a:xfrm>
            <a:off x="2442258" y="8397694"/>
            <a:ext cx="12466438" cy="485775"/>
          </a:xfrm>
        </p:spPr>
        <p:txBody>
          <a:bodyPr/>
          <a:lstStyle>
            <a:lvl1pPr algn="r">
              <a:defRPr b="1" i="0">
                <a:solidFill>
                  <a:srgbClr val="685E76">
                    <a:alpha val="50000"/>
                  </a:srgbClr>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ext uri="{BB962C8B-B14F-4D97-AF65-F5344CB8AC3E}">
        <p14:creationId xmlns:p14="http://schemas.microsoft.com/office/powerpoint/2010/main" xmlns="" val="97924461"/>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8174944" y="5957232"/>
            <a:ext cx="5289265" cy="585787"/>
          </a:xfrm>
        </p:spPr>
        <p:txBody>
          <a:bodyPr>
            <a:noAutofit/>
          </a:bodyPr>
          <a:lstStyle>
            <a:lvl1pPr marL="0" indent="0">
              <a:buNone/>
              <a:defRPr sz="4800" b="0" i="0">
                <a:effectLst>
                  <a:outerShdw blurRad="50800" dist="38100" dir="2700000" algn="tl" rotWithShape="0">
                    <a:prstClr val="black">
                      <a:alpha val="20000"/>
                    </a:prstClr>
                  </a:outerShdw>
                </a:effectLst>
                <a:latin typeface="Arial Narrow" charset="0"/>
                <a:ea typeface="Arial Narrow" charset="0"/>
                <a:cs typeface="Arial Narrow" charset="0"/>
              </a:defRPr>
            </a:lvl1pPr>
          </a:lstStyle>
          <a:p>
            <a:pPr lvl="0"/>
            <a:r>
              <a:rPr lang="en-US" dirty="0" smtClean="0"/>
              <a:t>- Click to add Name</a:t>
            </a:r>
            <a:endParaRPr lang="en-US" dirty="0"/>
          </a:p>
        </p:txBody>
      </p:sp>
      <p:sp>
        <p:nvSpPr>
          <p:cNvPr id="14" name="Title 1"/>
          <p:cNvSpPr>
            <a:spLocks noGrp="1"/>
          </p:cNvSpPr>
          <p:nvPr>
            <p:ph type="ctrTitle" hasCustomPrompt="1"/>
          </p:nvPr>
        </p:nvSpPr>
        <p:spPr>
          <a:xfrm>
            <a:off x="822959" y="1097280"/>
            <a:ext cx="12641249" cy="1051570"/>
          </a:xfrm>
          <a:prstGeom prst="rect">
            <a:avLst/>
          </a:prstGeom>
        </p:spPr>
        <p:txBody>
          <a:bodyPr wrap="square" lIns="0" tIns="0" rIns="0" bIns="0" anchor="t" anchorCtr="0">
            <a:spAutoFit/>
          </a:bodyPr>
          <a:lstStyle>
            <a:lvl1pPr algn="l">
              <a:lnSpc>
                <a:spcPts val="8200"/>
              </a:lnSpc>
              <a:defRPr sz="8800" b="1" i="0" cap="none" baseline="0">
                <a:effectLst>
                  <a:outerShdw blurRad="50800" dist="38100" dir="2700000" algn="tl" rotWithShape="0">
                    <a:prstClr val="black">
                      <a:alpha val="20000"/>
                    </a:prstClr>
                  </a:outerShdw>
                </a:effectLst>
                <a:latin typeface="Arial Narrow" charset="0"/>
                <a:ea typeface="Arial Narrow" charset="0"/>
                <a:cs typeface="Arial Narrow" charset="0"/>
              </a:defRPr>
            </a:lvl1pPr>
          </a:lstStyle>
          <a:p>
            <a:r>
              <a:rPr lang="en-US" dirty="0" smtClean="0"/>
              <a:t>“Click to add Quote”</a:t>
            </a:r>
            <a:endParaRPr lang="en-US" dirty="0"/>
          </a:p>
        </p:txBody>
      </p:sp>
      <p:sp>
        <p:nvSpPr>
          <p:cNvPr id="7"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10" name="Footer Placeholder 10"/>
          <p:cNvSpPr>
            <a:spLocks noGrp="1"/>
          </p:cNvSpPr>
          <p:nvPr>
            <p:ph type="ftr" sz="quarter" idx="11"/>
          </p:nvPr>
        </p:nvSpPr>
        <p:spPr>
          <a:xfrm>
            <a:off x="2442258" y="8397694"/>
            <a:ext cx="12466438" cy="485775"/>
          </a:xfrm>
        </p:spPr>
        <p:txBody>
          <a:bodyPr/>
          <a:lstStyle>
            <a:lvl1pPr algn="r">
              <a:defRPr b="1" i="0">
                <a:solidFill>
                  <a:schemeClr val="tx1"/>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ext uri="{BB962C8B-B14F-4D97-AF65-F5344CB8AC3E}">
        <p14:creationId xmlns:p14="http://schemas.microsoft.com/office/powerpoint/2010/main" xmlns="" val="2461139056"/>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ttern Blank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5" name="Footer Placeholder 10"/>
          <p:cNvSpPr>
            <a:spLocks noGrp="1"/>
          </p:cNvSpPr>
          <p:nvPr>
            <p:ph type="ftr" sz="quarter" idx="11"/>
          </p:nvPr>
        </p:nvSpPr>
        <p:spPr>
          <a:xfrm>
            <a:off x="2442258" y="8397694"/>
            <a:ext cx="12466438" cy="485775"/>
          </a:xfrm>
        </p:spPr>
        <p:txBody>
          <a:bodyPr/>
          <a:lstStyle>
            <a:lvl1pPr algn="r">
              <a:defRPr b="1" i="0">
                <a:solidFill>
                  <a:schemeClr val="tx1"/>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ext uri="{BB962C8B-B14F-4D97-AF65-F5344CB8AC3E}">
        <p14:creationId xmlns:p14="http://schemas.microsoft.com/office/powerpoint/2010/main" xmlns="" val="950560729"/>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Blank #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5" name="Footer Placeholder 10"/>
          <p:cNvSpPr>
            <a:spLocks noGrp="1"/>
          </p:cNvSpPr>
          <p:nvPr>
            <p:ph type="ftr" sz="quarter" idx="11"/>
          </p:nvPr>
        </p:nvSpPr>
        <p:spPr>
          <a:xfrm>
            <a:off x="2442258" y="8397694"/>
            <a:ext cx="12466438" cy="485775"/>
          </a:xfrm>
        </p:spPr>
        <p:txBody>
          <a:bodyPr/>
          <a:lstStyle>
            <a:lvl1pPr algn="r">
              <a:defRPr b="1" i="0">
                <a:solidFill>
                  <a:srgbClr val="685E76">
                    <a:alpha val="50000"/>
                  </a:srgbClr>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Blank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Slide Number Placeholder 11"/>
          <p:cNvSpPr>
            <a:spLocks noGrp="1"/>
          </p:cNvSpPr>
          <p:nvPr>
            <p:ph type="sldNum" sz="quarter" idx="12"/>
          </p:nvPr>
        </p:nvSpPr>
        <p:spPr>
          <a:xfrm>
            <a:off x="304800" y="8468032"/>
            <a:ext cx="376238" cy="485775"/>
          </a:xfrm>
        </p:spPr>
        <p:txBody>
          <a:bodyPr/>
          <a:lstStyle>
            <a:lvl1pPr>
              <a:defRPr b="1" i="0">
                <a:latin typeface="Arial Narrow" charset="0"/>
                <a:ea typeface="Arial Narrow" charset="0"/>
                <a:cs typeface="Arial Narrow" charset="0"/>
              </a:defRPr>
            </a:lvl1pPr>
          </a:lstStyle>
          <a:p>
            <a:pPr>
              <a:defRPr/>
            </a:pPr>
            <a:fld id="{FF5BFBA0-BF60-4F11-A9E8-9D810F4C9E3D}" type="slidenum">
              <a:rPr lang="en-US" smtClean="0"/>
              <a:pPr>
                <a:defRPr/>
              </a:pPr>
              <a:t>‹#›</a:t>
            </a:fld>
            <a:endParaRPr lang="en-US" dirty="0"/>
          </a:p>
        </p:txBody>
      </p:sp>
      <p:sp>
        <p:nvSpPr>
          <p:cNvPr id="5" name="Footer Placeholder 10"/>
          <p:cNvSpPr>
            <a:spLocks noGrp="1"/>
          </p:cNvSpPr>
          <p:nvPr>
            <p:ph type="ftr" sz="quarter" idx="11"/>
          </p:nvPr>
        </p:nvSpPr>
        <p:spPr>
          <a:xfrm>
            <a:off x="2442258" y="8397694"/>
            <a:ext cx="12466438" cy="485775"/>
          </a:xfrm>
        </p:spPr>
        <p:txBody>
          <a:bodyPr/>
          <a:lstStyle>
            <a:lvl1pPr algn="r">
              <a:defRPr b="1" i="0">
                <a:solidFill>
                  <a:srgbClr val="685E76">
                    <a:alpha val="50000"/>
                  </a:srgbClr>
                </a:solidFill>
                <a:effectLst/>
                <a:latin typeface="Arial Narrow" charset="0"/>
                <a:ea typeface="Arial Narrow" charset="0"/>
                <a:cs typeface="Arial Narrow" charset="0"/>
              </a:defRPr>
            </a:lvl1pPr>
          </a:lstStyle>
          <a:p>
            <a:pPr>
              <a:defRPr/>
            </a:pPr>
            <a:r>
              <a:rPr lang="en-US" dirty="0" smtClean="0"/>
              <a:t>Build a Better Buyer Consultation</a:t>
            </a:r>
            <a:endParaRPr lang="en-US" dirty="0"/>
          </a:p>
        </p:txBody>
      </p:sp>
    </p:spTree>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4010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2800" y="2133600"/>
            <a:ext cx="14631988" cy="6034088"/>
          </a:xfrm>
          <a:prstGeom prst="rect">
            <a:avLst/>
          </a:prstGeom>
        </p:spPr>
        <p:txBody>
          <a:bodyPr vert="horz" lIns="162562" tIns="0" rIns="0" bIns="0" rtlCol="0" anchor="t"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538506" y="8476488"/>
            <a:ext cx="10725150" cy="485775"/>
          </a:xfrm>
          <a:prstGeom prst="rect">
            <a:avLst/>
          </a:prstGeom>
        </p:spPr>
        <p:txBody>
          <a:bodyPr vert="horz" lIns="0" tIns="0" rIns="0" bIns="0" rtlCol="0" anchor="ctr"/>
          <a:lstStyle>
            <a:lvl1pPr algn="l" defTabSz="1625620" eaLnBrk="1" fontAlgn="auto" hangingPunct="1">
              <a:spcBef>
                <a:spcPts val="0"/>
              </a:spcBef>
              <a:spcAft>
                <a:spcPts val="0"/>
              </a:spcAft>
              <a:defRPr sz="2000" b="0" i="0" baseline="0">
                <a:solidFill>
                  <a:schemeClr val="tx1">
                    <a:tint val="75000"/>
                  </a:schemeClr>
                </a:solidFill>
                <a:effectLst>
                  <a:outerShdw blurRad="38100" dist="25400" dir="2700000" algn="tl" rotWithShape="0">
                    <a:srgbClr val="B40101">
                      <a:alpha val="43000"/>
                    </a:srgbClr>
                  </a:outerShdw>
                </a:effectLst>
                <a:latin typeface="Arial Narrow" charset="0"/>
                <a:ea typeface="Arial Narrow" charset="0"/>
                <a:cs typeface="Arial Narrow" charset="0"/>
              </a:defRPr>
            </a:lvl1pPr>
          </a:lstStyle>
          <a:p>
            <a:pPr algn="r">
              <a:defRPr/>
            </a:pPr>
            <a:r>
              <a:rPr lang="en-US" dirty="0" smtClean="0"/>
              <a:t>Build a Better Buyer Consultation</a:t>
            </a:r>
            <a:endParaRPr lang="en-US" dirty="0"/>
          </a:p>
        </p:txBody>
      </p:sp>
      <p:sp>
        <p:nvSpPr>
          <p:cNvPr id="6" name="Slide Number Placeholder 5"/>
          <p:cNvSpPr>
            <a:spLocks noGrp="1"/>
          </p:cNvSpPr>
          <p:nvPr>
            <p:ph type="sldNum" sz="quarter" idx="4"/>
          </p:nvPr>
        </p:nvSpPr>
        <p:spPr>
          <a:xfrm>
            <a:off x="304800" y="8475663"/>
            <a:ext cx="376238" cy="485775"/>
          </a:xfrm>
          <a:prstGeom prst="rect">
            <a:avLst/>
          </a:prstGeom>
        </p:spPr>
        <p:txBody>
          <a:bodyPr vert="horz" lIns="0" tIns="0" rIns="0" bIns="0" rtlCol="0" anchor="ctr"/>
          <a:lstStyle>
            <a:lvl1pPr algn="ctr" defTabSz="1625620" eaLnBrk="1" fontAlgn="auto" hangingPunct="1">
              <a:spcBef>
                <a:spcPts val="0"/>
              </a:spcBef>
              <a:spcAft>
                <a:spcPts val="0"/>
              </a:spcAft>
              <a:defRPr sz="2000" b="1" i="0" kern="1200">
                <a:solidFill>
                  <a:schemeClr val="tx1">
                    <a:tint val="75000"/>
                  </a:schemeClr>
                </a:solidFill>
                <a:effectLst>
                  <a:outerShdw blurRad="38100" dist="25400" dir="2700000" algn="tl" rotWithShape="0">
                    <a:srgbClr val="000000">
                      <a:alpha val="43000"/>
                    </a:srgbClr>
                  </a:outerShdw>
                </a:effectLst>
                <a:latin typeface="Arial Narrow" charset="0"/>
                <a:ea typeface="Arial Narrow" charset="0"/>
                <a:cs typeface="Arial Narrow" charset="0"/>
              </a:defRPr>
            </a:lvl1pPr>
          </a:lstStyle>
          <a:p>
            <a:pPr>
              <a:defRPr/>
            </a:pPr>
            <a:fld id="{D5C5578A-B0B9-4E1B-B1BD-A95069EDACE2}"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10" r:id="rId1"/>
    <p:sldLayoutId id="2147483713" r:id="rId2"/>
    <p:sldLayoutId id="2147483712" r:id="rId3"/>
    <p:sldLayoutId id="2147483725" r:id="rId4"/>
    <p:sldLayoutId id="2147483723" r:id="rId5"/>
    <p:sldLayoutId id="2147483720" r:id="rId6"/>
    <p:sldLayoutId id="2147483722" r:id="rId7"/>
    <p:sldLayoutId id="2147483726" r:id="rId8"/>
    <p:sldLayoutId id="2147483727" r:id="rId9"/>
    <p:sldLayoutId id="2147483721" r:id="rId10"/>
    <p:sldLayoutId id="2147483718" r:id="rId11"/>
    <p:sldLayoutId id="2147483728" r:id="rId12"/>
    <p:sldLayoutId id="2147483729" r:id="rId13"/>
    <p:sldLayoutId id="2147483731" r:id="rId14"/>
  </p:sldLayoutIdLst>
  <p:transition spd="med">
    <p:fade/>
  </p:transition>
  <p:timing>
    <p:tnLst>
      <p:par>
        <p:cTn id="1" dur="indefinite" restart="never" nodeType="tmRoot"/>
      </p:par>
    </p:tnLst>
  </p:timing>
  <p:hf hdr="0"/>
  <p:txStyles>
    <p:titleStyle>
      <a:lvl1pPr algn="ctr" defTabSz="1625600" rtl="0" eaLnBrk="1" fontAlgn="base" hangingPunct="1">
        <a:spcBef>
          <a:spcPct val="0"/>
        </a:spcBef>
        <a:spcAft>
          <a:spcPct val="0"/>
        </a:spcAft>
        <a:defRPr sz="7800" kern="1200">
          <a:solidFill>
            <a:schemeClr val="tx1"/>
          </a:solidFill>
          <a:effectLst>
            <a:outerShdw blurRad="50800" dist="38100" dir="2700000" algn="tl" rotWithShape="0">
              <a:srgbClr val="000000">
                <a:alpha val="43000"/>
              </a:srgbClr>
            </a:outerShdw>
          </a:effectLst>
          <a:latin typeface="Helvetica Neue"/>
          <a:ea typeface="Helvetica Neue"/>
          <a:cs typeface="Helvetica Neue"/>
        </a:defRPr>
      </a:lvl1pPr>
      <a:lvl2pPr algn="ctr" defTabSz="1625600" rtl="0" eaLnBrk="1" fontAlgn="base" hangingPunct="1">
        <a:spcBef>
          <a:spcPct val="0"/>
        </a:spcBef>
        <a:spcAft>
          <a:spcPct val="0"/>
        </a:spcAft>
        <a:defRPr sz="7800">
          <a:solidFill>
            <a:schemeClr val="tx1"/>
          </a:solidFill>
          <a:latin typeface="Helvetica Neue"/>
          <a:ea typeface="Helvetica Neue"/>
          <a:cs typeface="Helvetica Neue"/>
        </a:defRPr>
      </a:lvl2pPr>
      <a:lvl3pPr algn="ctr" defTabSz="1625600" rtl="0" eaLnBrk="1" fontAlgn="base" hangingPunct="1">
        <a:spcBef>
          <a:spcPct val="0"/>
        </a:spcBef>
        <a:spcAft>
          <a:spcPct val="0"/>
        </a:spcAft>
        <a:defRPr sz="7800">
          <a:solidFill>
            <a:schemeClr val="tx1"/>
          </a:solidFill>
          <a:latin typeface="Helvetica Neue"/>
          <a:ea typeface="Helvetica Neue"/>
          <a:cs typeface="Helvetica Neue"/>
        </a:defRPr>
      </a:lvl3pPr>
      <a:lvl4pPr algn="ctr" defTabSz="1625600" rtl="0" eaLnBrk="1" fontAlgn="base" hangingPunct="1">
        <a:spcBef>
          <a:spcPct val="0"/>
        </a:spcBef>
        <a:spcAft>
          <a:spcPct val="0"/>
        </a:spcAft>
        <a:defRPr sz="7800">
          <a:solidFill>
            <a:schemeClr val="tx1"/>
          </a:solidFill>
          <a:latin typeface="Helvetica Neue"/>
          <a:ea typeface="Helvetica Neue"/>
          <a:cs typeface="Helvetica Neue"/>
        </a:defRPr>
      </a:lvl4pPr>
      <a:lvl5pPr algn="ctr" defTabSz="1625600" rtl="0" eaLnBrk="1" fontAlgn="base" hangingPunct="1">
        <a:spcBef>
          <a:spcPct val="0"/>
        </a:spcBef>
        <a:spcAft>
          <a:spcPct val="0"/>
        </a:spcAft>
        <a:defRPr sz="7800">
          <a:solidFill>
            <a:schemeClr val="tx1"/>
          </a:solidFill>
          <a:latin typeface="Helvetica Neue"/>
          <a:ea typeface="Helvetica Neue"/>
          <a:cs typeface="Helvetica Neue"/>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00050" indent="-400050" algn="l" defTabSz="1625600" rtl="0" eaLnBrk="1" fontAlgn="base" hangingPunct="1">
        <a:spcBef>
          <a:spcPts val="350"/>
        </a:spcBef>
        <a:spcAft>
          <a:spcPct val="0"/>
        </a:spcAft>
        <a:buFont typeface="Arial" panose="020B0604020202020204" pitchFamily="34" charset="0"/>
        <a:buChar char="•"/>
        <a:defRPr sz="5700" b="0" i="0" kern="1200">
          <a:solidFill>
            <a:schemeClr val="tx1"/>
          </a:solidFill>
          <a:effectLst>
            <a:outerShdw blurRad="38100" dist="25400" dir="2700000" algn="tl" rotWithShape="0">
              <a:srgbClr val="000000">
                <a:alpha val="43000"/>
              </a:srgbClr>
            </a:outerShdw>
          </a:effectLst>
          <a:latin typeface="Arial Narrow" charset="0"/>
          <a:ea typeface="Arial Narrow" charset="0"/>
          <a:cs typeface="Arial Narrow" charset="0"/>
        </a:defRPr>
      </a:lvl1pPr>
      <a:lvl2pPr marL="1216025" indent="-403225" algn="l" defTabSz="1625600" rtl="0" eaLnBrk="1" fontAlgn="base" hangingPunct="1">
        <a:spcBef>
          <a:spcPts val="350"/>
        </a:spcBef>
        <a:spcAft>
          <a:spcPct val="0"/>
        </a:spcAft>
        <a:buFont typeface="Arial" panose="020B0604020202020204" pitchFamily="34" charset="0"/>
        <a:buChar char="•"/>
        <a:defRPr sz="5000" b="0" i="0" kern="1200">
          <a:solidFill>
            <a:schemeClr val="tx1"/>
          </a:solidFill>
          <a:effectLst>
            <a:outerShdw blurRad="38100" dist="25400" dir="2700000" algn="tl" rotWithShape="0">
              <a:srgbClr val="000000">
                <a:alpha val="43000"/>
              </a:srgbClr>
            </a:outerShdw>
          </a:effectLst>
          <a:latin typeface="Arial Narrow" charset="0"/>
          <a:ea typeface="Arial Narrow" charset="0"/>
          <a:cs typeface="Arial Narrow" charset="0"/>
        </a:defRPr>
      </a:lvl2pPr>
      <a:lvl3pPr marL="1930400" indent="-304800" algn="l" defTabSz="1625600" rtl="0" eaLnBrk="1" fontAlgn="base" hangingPunct="1">
        <a:spcBef>
          <a:spcPts val="350"/>
        </a:spcBef>
        <a:spcAft>
          <a:spcPct val="0"/>
        </a:spcAft>
        <a:buFont typeface="Arial" panose="020B0604020202020204" pitchFamily="34" charset="0"/>
        <a:buChar char="•"/>
        <a:defRPr sz="4300" b="0" i="0" kern="1200">
          <a:solidFill>
            <a:schemeClr val="tx1"/>
          </a:solidFill>
          <a:effectLst>
            <a:outerShdw blurRad="38100" dist="25400" dir="2700000" algn="tl" rotWithShape="0">
              <a:srgbClr val="000000">
                <a:alpha val="43000"/>
              </a:srgbClr>
            </a:outerShdw>
          </a:effectLst>
          <a:latin typeface="Arial Narrow" charset="0"/>
          <a:ea typeface="Arial Narrow" charset="0"/>
          <a:cs typeface="Arial Narrow" charset="0"/>
        </a:defRPr>
      </a:lvl3pPr>
      <a:lvl4pPr marL="2744788" indent="-306388" algn="l" defTabSz="1625600" rtl="0" eaLnBrk="1" fontAlgn="base" hangingPunct="1">
        <a:spcBef>
          <a:spcPts val="350"/>
        </a:spcBef>
        <a:spcAft>
          <a:spcPct val="0"/>
        </a:spcAft>
        <a:buFont typeface="Arial" panose="020B0604020202020204" pitchFamily="34" charset="0"/>
        <a:buChar char="•"/>
        <a:defRPr sz="3600" b="0" i="0" kern="1200">
          <a:solidFill>
            <a:schemeClr val="tx1"/>
          </a:solidFill>
          <a:effectLst>
            <a:outerShdw blurRad="38100" dist="25400" dir="2700000" algn="tl" rotWithShape="0">
              <a:srgbClr val="000000">
                <a:alpha val="43000"/>
              </a:srgbClr>
            </a:outerShdw>
          </a:effectLst>
          <a:latin typeface="Arial Narrow" charset="0"/>
          <a:ea typeface="Arial Narrow" charset="0"/>
          <a:cs typeface="Arial Narrow" charset="0"/>
        </a:defRPr>
      </a:lvl4pPr>
      <a:lvl5pPr marL="3349625" indent="-261938" algn="l" defTabSz="1625600" rtl="0" eaLnBrk="1" fontAlgn="base" hangingPunct="1">
        <a:spcBef>
          <a:spcPts val="350"/>
        </a:spcBef>
        <a:spcAft>
          <a:spcPct val="0"/>
        </a:spcAft>
        <a:buFont typeface="Arial" panose="020B0604020202020204" pitchFamily="34" charset="0"/>
        <a:buChar char="•"/>
        <a:defRPr sz="3600" b="0" i="0" kern="1200">
          <a:solidFill>
            <a:schemeClr val="tx1"/>
          </a:solidFill>
          <a:effectLst>
            <a:outerShdw blurRad="38100" dist="25400" dir="2700000" algn="tl" rotWithShape="0">
              <a:srgbClr val="000000">
                <a:alpha val="43000"/>
              </a:srgbClr>
            </a:outerShdw>
          </a:effectLst>
          <a:latin typeface="Arial Narrow" charset="0"/>
          <a:ea typeface="Arial Narrow" charset="0"/>
          <a:cs typeface="Arial Narrow" charset="0"/>
        </a:defRPr>
      </a:lvl5pPr>
      <a:lvl6pPr marL="4470456" indent="-406405" algn="l" defTabSz="1625620"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283266" indent="-406405" algn="l" defTabSz="1625620"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096076" indent="-406405" algn="l" defTabSz="1625620"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08886" indent="-406405" algn="l" defTabSz="1625620"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en-US"/>
      </a:defPPr>
      <a:lvl1pPr marL="0" algn="l" defTabSz="1625620" rtl="0" eaLnBrk="1" latinLnBrk="0" hangingPunct="1">
        <a:defRPr sz="3200" kern="1200">
          <a:solidFill>
            <a:schemeClr val="tx1"/>
          </a:solidFill>
          <a:latin typeface="+mn-lt"/>
          <a:ea typeface="+mn-ea"/>
          <a:cs typeface="+mn-cs"/>
        </a:defRPr>
      </a:lvl1pPr>
      <a:lvl2pPr marL="812810" algn="l" defTabSz="1625620" rtl="0" eaLnBrk="1" latinLnBrk="0" hangingPunct="1">
        <a:defRPr sz="3200" kern="1200">
          <a:solidFill>
            <a:schemeClr val="tx1"/>
          </a:solidFill>
          <a:latin typeface="+mn-lt"/>
          <a:ea typeface="+mn-ea"/>
          <a:cs typeface="+mn-cs"/>
        </a:defRPr>
      </a:lvl2pPr>
      <a:lvl3pPr marL="1625620" algn="l" defTabSz="1625620" rtl="0" eaLnBrk="1" latinLnBrk="0" hangingPunct="1">
        <a:defRPr sz="3200" kern="1200">
          <a:solidFill>
            <a:schemeClr val="tx1"/>
          </a:solidFill>
          <a:latin typeface="+mn-lt"/>
          <a:ea typeface="+mn-ea"/>
          <a:cs typeface="+mn-cs"/>
        </a:defRPr>
      </a:lvl3pPr>
      <a:lvl4pPr marL="2438430" algn="l" defTabSz="1625620" rtl="0" eaLnBrk="1" latinLnBrk="0" hangingPunct="1">
        <a:defRPr sz="3200" kern="1200">
          <a:solidFill>
            <a:schemeClr val="tx1"/>
          </a:solidFill>
          <a:latin typeface="+mn-lt"/>
          <a:ea typeface="+mn-ea"/>
          <a:cs typeface="+mn-cs"/>
        </a:defRPr>
      </a:lvl4pPr>
      <a:lvl5pPr marL="3251241" algn="l" defTabSz="1625620" rtl="0" eaLnBrk="1" latinLnBrk="0" hangingPunct="1">
        <a:defRPr sz="3200" kern="1200">
          <a:solidFill>
            <a:schemeClr val="tx1"/>
          </a:solidFill>
          <a:latin typeface="+mn-lt"/>
          <a:ea typeface="+mn-ea"/>
          <a:cs typeface="+mn-cs"/>
        </a:defRPr>
      </a:lvl5pPr>
      <a:lvl6pPr marL="4064051" algn="l" defTabSz="1625620" rtl="0" eaLnBrk="1" latinLnBrk="0" hangingPunct="1">
        <a:defRPr sz="3200" kern="1200">
          <a:solidFill>
            <a:schemeClr val="tx1"/>
          </a:solidFill>
          <a:latin typeface="+mn-lt"/>
          <a:ea typeface="+mn-ea"/>
          <a:cs typeface="+mn-cs"/>
        </a:defRPr>
      </a:lvl6pPr>
      <a:lvl7pPr marL="4876861" algn="l" defTabSz="1625620" rtl="0" eaLnBrk="1" latinLnBrk="0" hangingPunct="1">
        <a:defRPr sz="3200" kern="1200">
          <a:solidFill>
            <a:schemeClr val="tx1"/>
          </a:solidFill>
          <a:latin typeface="+mn-lt"/>
          <a:ea typeface="+mn-ea"/>
          <a:cs typeface="+mn-cs"/>
        </a:defRPr>
      </a:lvl7pPr>
      <a:lvl8pPr marL="5689671" algn="l" defTabSz="1625620" rtl="0" eaLnBrk="1" latinLnBrk="0" hangingPunct="1">
        <a:defRPr sz="3200" kern="1200">
          <a:solidFill>
            <a:schemeClr val="tx1"/>
          </a:solidFill>
          <a:latin typeface="+mn-lt"/>
          <a:ea typeface="+mn-ea"/>
          <a:cs typeface="+mn-cs"/>
        </a:defRPr>
      </a:lvl8pPr>
      <a:lvl9pPr marL="6502481" algn="l" defTabSz="1625620"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823673" y="2616400"/>
            <a:ext cx="13546811" cy="2086041"/>
          </a:xfrm>
        </p:spPr>
        <p:txBody>
          <a:bodyPr/>
          <a:lstStyle/>
          <a:p>
            <a:r>
              <a:rPr lang="en-US" dirty="0" smtClean="0"/>
              <a:t>Build a Better Buyer Consultation</a:t>
            </a:r>
            <a:endParaRPr lang="en-US" dirty="0"/>
          </a:p>
        </p:txBody>
      </p:sp>
      <p:pic>
        <p:nvPicPr>
          <p:cNvPr id="16" name="Picture 1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237993" y="8385642"/>
            <a:ext cx="551640" cy="542412"/>
          </a:xfrm>
          <a:prstGeom prst="rect">
            <a:avLst/>
          </a:prstGeom>
        </p:spPr>
      </p:pic>
      <p:cxnSp>
        <p:nvCxnSpPr>
          <p:cNvPr id="18" name="Straight Connector 17"/>
          <p:cNvCxnSpPr/>
          <p:nvPr/>
        </p:nvCxnSpPr>
        <p:spPr>
          <a:xfrm>
            <a:off x="14942558" y="8361581"/>
            <a:ext cx="0" cy="542412"/>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531871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Ask permission.</a:t>
            </a:r>
          </a:p>
          <a:p>
            <a:r>
              <a:rPr lang="en-US" dirty="0" smtClean="0"/>
              <a:t>Explain the steps.</a:t>
            </a:r>
          </a:p>
          <a:p>
            <a:r>
              <a:rPr lang="en-US" dirty="0" smtClean="0"/>
              <a:t>Help buyers understand the value an agent brings to the process and how it differs from Zillow/Trulia etc.</a:t>
            </a:r>
          </a:p>
          <a:p>
            <a:r>
              <a:rPr lang="en-US" dirty="0" smtClean="0"/>
              <a:t>Why we do buyer consults?</a:t>
            </a:r>
          </a:p>
          <a:p>
            <a:r>
              <a:rPr lang="en-US" dirty="0" smtClean="0"/>
              <a:t>RE Agent versus RE consultants</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10</a:t>
            </a:fld>
            <a:endParaRPr lang="en-US" dirty="0"/>
          </a:p>
        </p:txBody>
      </p:sp>
      <p:sp>
        <p:nvSpPr>
          <p:cNvPr id="4" name="Title 3"/>
          <p:cNvSpPr>
            <a:spLocks noGrp="1"/>
          </p:cNvSpPr>
          <p:nvPr>
            <p:ph type="title"/>
          </p:nvPr>
        </p:nvSpPr>
        <p:spPr/>
        <p:txBody>
          <a:bodyPr/>
          <a:lstStyle/>
          <a:p>
            <a:r>
              <a:rPr lang="en-US" dirty="0" smtClean="0"/>
              <a:t>1. Overview</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970742088"/>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Explain the research process.</a:t>
            </a:r>
            <a:endParaRPr lang="en-US" dirty="0"/>
          </a:p>
          <a:p>
            <a:r>
              <a:rPr lang="en-US" dirty="0" smtClean="0"/>
              <a:t>Research sources:</a:t>
            </a:r>
          </a:p>
          <a:p>
            <a:pPr lvl="1"/>
            <a:r>
              <a:rPr lang="en-US" dirty="0" smtClean="0"/>
              <a:t>Multiple Listing Service (MLS)</a:t>
            </a:r>
          </a:p>
          <a:p>
            <a:pPr lvl="1"/>
            <a:r>
              <a:rPr lang="en-US" dirty="0" smtClean="0"/>
              <a:t>For sale by owner (FSBO) houses</a:t>
            </a:r>
          </a:p>
          <a:p>
            <a:pPr lvl="1"/>
            <a:r>
              <a:rPr lang="en-US" dirty="0" smtClean="0"/>
              <a:t>New construction houses</a:t>
            </a:r>
          </a:p>
          <a:p>
            <a:pPr lvl="1"/>
            <a:r>
              <a:rPr lang="en-US" dirty="0" smtClean="0"/>
              <a:t>Withdrawns and expireds</a:t>
            </a:r>
          </a:p>
          <a:p>
            <a:pPr lvl="1"/>
            <a:r>
              <a:rPr lang="en-US" dirty="0" smtClean="0"/>
              <a:t>Short Sales and Foreclosures</a:t>
            </a:r>
          </a:p>
          <a:p>
            <a:pPr lvl="1"/>
            <a:r>
              <a:rPr lang="en-US" dirty="0" smtClean="0"/>
              <a:t>Auto emails</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11</a:t>
            </a:fld>
            <a:endParaRPr lang="en-US" dirty="0"/>
          </a:p>
        </p:txBody>
      </p:sp>
      <p:sp>
        <p:nvSpPr>
          <p:cNvPr id="4" name="Title 3"/>
          <p:cNvSpPr>
            <a:spLocks noGrp="1"/>
          </p:cNvSpPr>
          <p:nvPr>
            <p:ph type="title"/>
          </p:nvPr>
        </p:nvSpPr>
        <p:spPr/>
        <p:txBody>
          <a:bodyPr/>
          <a:lstStyle/>
          <a:p>
            <a:r>
              <a:rPr lang="en-US" dirty="0" smtClean="0"/>
              <a:t>2. Research Process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4137324584"/>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 up for success.</a:t>
            </a:r>
          </a:p>
          <a:p>
            <a:r>
              <a:rPr lang="en-US" dirty="0" smtClean="0"/>
              <a:t>Determine average number of homes a buyer         typically tours before making a decision. (5 to 10)</a:t>
            </a:r>
          </a:p>
          <a:p>
            <a:r>
              <a:rPr lang="en-US" dirty="0" smtClean="0"/>
              <a:t>What would the buyer                                                   do if the first house                                                            met all of their criteria?</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3. Properties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pic>
        <p:nvPicPr>
          <p:cNvPr id="6" name="Shape 240" descr="house01"/>
          <p:cNvPicPr preferRelativeResize="0"/>
          <p:nvPr/>
        </p:nvPicPr>
        <p:blipFill rotWithShape="1">
          <a:blip r:embed="rId3" cstate="print">
            <a:alphaModFix/>
          </a:blip>
          <a:srcRect/>
          <a:stretch/>
        </p:blipFill>
        <p:spPr>
          <a:xfrm>
            <a:off x="8642510" y="4772644"/>
            <a:ext cx="5135448" cy="3423633"/>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xmlns="" val="3343529947"/>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Share local market conditions.</a:t>
            </a:r>
          </a:p>
          <a:p>
            <a:r>
              <a:rPr lang="en-US" dirty="0" smtClean="0"/>
              <a:t>Explain buyer’s market vs. seller’s market.</a:t>
            </a:r>
          </a:p>
          <a:p>
            <a:r>
              <a:rPr lang="en-US" dirty="0" smtClean="0"/>
              <a:t>Use the statistics to explain the market.</a:t>
            </a:r>
          </a:p>
          <a:p>
            <a:r>
              <a:rPr lang="en-US" dirty="0" smtClean="0"/>
              <a:t>Be the interpreter, not the creator, of the market.</a:t>
            </a:r>
          </a:p>
          <a:p>
            <a:r>
              <a:rPr lang="en-US" dirty="0" smtClean="0"/>
              <a:t>Educate. Don’t sell and tell.</a:t>
            </a:r>
          </a:p>
          <a:p>
            <a:r>
              <a:rPr lang="en-US" dirty="0" smtClean="0"/>
              <a:t>Watch their eyes, are they glazing over?</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13</a:t>
            </a:fld>
            <a:endParaRPr lang="en-US" dirty="0"/>
          </a:p>
        </p:txBody>
      </p:sp>
      <p:sp>
        <p:nvSpPr>
          <p:cNvPr id="4" name="Title 3"/>
          <p:cNvSpPr>
            <a:spLocks noGrp="1"/>
          </p:cNvSpPr>
          <p:nvPr>
            <p:ph type="title"/>
          </p:nvPr>
        </p:nvSpPr>
        <p:spPr/>
        <p:txBody>
          <a:bodyPr/>
          <a:lstStyle/>
          <a:p>
            <a:r>
              <a:rPr lang="en-US" dirty="0" smtClean="0"/>
              <a:t>4. Market Conditions / Inventory</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353825569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Discuss how much they are willing to pay.</a:t>
            </a:r>
          </a:p>
          <a:p>
            <a:r>
              <a:rPr lang="en-US" dirty="0" smtClean="0"/>
              <a:t>Explain the process of determining / making an offer.</a:t>
            </a:r>
          </a:p>
          <a:p>
            <a:pPr lvl="1"/>
            <a:r>
              <a:rPr lang="en-US" dirty="0" smtClean="0"/>
              <a:t>Comparative Market Analysis (CMA)</a:t>
            </a:r>
          </a:p>
          <a:p>
            <a:pPr lvl="1"/>
            <a:r>
              <a:rPr lang="en-US" dirty="0" smtClean="0"/>
              <a:t>Types of contractual contingencies</a:t>
            </a:r>
          </a:p>
          <a:p>
            <a:r>
              <a:rPr lang="en-US" dirty="0" smtClean="0"/>
              <a:t>Prepare for multiple offer situations.</a:t>
            </a:r>
          </a:p>
          <a:p>
            <a:r>
              <a:rPr lang="en-US" dirty="0" smtClean="0"/>
              <a:t>Explain what you can control and what you can’t.</a:t>
            </a:r>
          </a:p>
          <a:p>
            <a:r>
              <a:rPr lang="en-US" dirty="0" smtClean="0"/>
              <a:t>1/3 of homes sell in 14 days, 1/3 at DOM and 1/3 after</a:t>
            </a:r>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14</a:t>
            </a:fld>
            <a:endParaRPr lang="en-US" dirty="0"/>
          </a:p>
        </p:txBody>
      </p:sp>
      <p:sp>
        <p:nvSpPr>
          <p:cNvPr id="4" name="Title 3"/>
          <p:cNvSpPr>
            <a:spLocks noGrp="1"/>
          </p:cNvSpPr>
          <p:nvPr>
            <p:ph type="title"/>
          </p:nvPr>
        </p:nvSpPr>
        <p:spPr/>
        <p:txBody>
          <a:bodyPr/>
          <a:lstStyle/>
          <a:p>
            <a:r>
              <a:rPr lang="en-US" dirty="0" smtClean="0"/>
              <a:t>5. The Offer</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37304196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9" y="2286000"/>
            <a:ext cx="8442860" cy="5708861"/>
          </a:xfrm>
        </p:spPr>
        <p:txBody>
          <a:bodyPr>
            <a:normAutofit lnSpcReduction="10000"/>
          </a:bodyPr>
          <a:lstStyle/>
          <a:p>
            <a:r>
              <a:rPr lang="en-US" dirty="0" smtClean="0"/>
              <a:t>Highlight key points in contract documents.</a:t>
            </a:r>
          </a:p>
          <a:p>
            <a:r>
              <a:rPr lang="en-US" dirty="0" smtClean="0"/>
              <a:t>Provide sample documents.</a:t>
            </a:r>
          </a:p>
          <a:p>
            <a:r>
              <a:rPr lang="en-US" dirty="0" smtClean="0"/>
              <a:t>Ask buyers to review documents.</a:t>
            </a:r>
          </a:p>
          <a:p>
            <a:r>
              <a:rPr lang="en-US" dirty="0" smtClean="0"/>
              <a:t>Explain which standard   contingencies will be included.</a:t>
            </a:r>
          </a:p>
          <a:p>
            <a:r>
              <a:rPr lang="en-US" dirty="0" smtClean="0"/>
              <a:t>Encourage questions before           writing an offer.</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15</a:t>
            </a:fld>
            <a:endParaRPr lang="en-US" dirty="0"/>
          </a:p>
        </p:txBody>
      </p:sp>
      <p:sp>
        <p:nvSpPr>
          <p:cNvPr id="4" name="Title 3"/>
          <p:cNvSpPr>
            <a:spLocks noGrp="1"/>
          </p:cNvSpPr>
          <p:nvPr>
            <p:ph type="title"/>
          </p:nvPr>
        </p:nvSpPr>
        <p:spPr/>
        <p:txBody>
          <a:bodyPr/>
          <a:lstStyle/>
          <a:p>
            <a:r>
              <a:rPr lang="en-US" dirty="0" smtClean="0"/>
              <a:t>6. The Contract</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pic>
        <p:nvPicPr>
          <p:cNvPr id="6" name="Shape 274"/>
          <p:cNvPicPr preferRelativeResize="0"/>
          <p:nvPr/>
        </p:nvPicPr>
        <p:blipFill rotWithShape="1">
          <a:blip r:embed="rId3" cstate="print">
            <a:alphaModFix/>
          </a:blip>
          <a:srcRect/>
          <a:stretch/>
        </p:blipFill>
        <p:spPr>
          <a:xfrm>
            <a:off x="11079524" y="609599"/>
            <a:ext cx="4324598" cy="7529159"/>
          </a:xfrm>
          <a:prstGeom prst="rect">
            <a:avLst/>
          </a:prstGeom>
          <a:noFill/>
          <a:ln w="9525" cap="flat" cmpd="sng">
            <a:solidFill>
              <a:schemeClr val="dk2"/>
            </a:solidFill>
            <a:prstDash val="solid"/>
            <a:miter/>
            <a:headEnd type="none" w="med" len="med"/>
            <a:tailEnd type="none" w="med" len="med"/>
          </a:ln>
        </p:spPr>
      </p:pic>
    </p:spTree>
    <p:extLst>
      <p:ext uri="{BB962C8B-B14F-4D97-AF65-F5344CB8AC3E}">
        <p14:creationId xmlns:p14="http://schemas.microsoft.com/office/powerpoint/2010/main" xmlns="" val="3576181037"/>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Explain your role.</a:t>
            </a:r>
          </a:p>
          <a:p>
            <a:r>
              <a:rPr lang="en-US" dirty="0" smtClean="0"/>
              <a:t>Explain their role.</a:t>
            </a:r>
          </a:p>
          <a:p>
            <a:r>
              <a:rPr lang="en-US" dirty="0" smtClean="0"/>
              <a:t>Explain time is of the essence.</a:t>
            </a:r>
          </a:p>
          <a:p>
            <a:r>
              <a:rPr lang="en-US" dirty="0" smtClean="0"/>
              <a:t>Reiterate responsibilities of a buyer agent.</a:t>
            </a:r>
          </a:p>
          <a:p>
            <a:r>
              <a:rPr lang="en-US" dirty="0" smtClean="0"/>
              <a:t>Recap the 1/3 rules again</a:t>
            </a:r>
          </a:p>
          <a:p>
            <a:r>
              <a:rPr lang="en-US" dirty="0" smtClean="0"/>
              <a:t>Are they VA or FHA and why that matters, sellers assist</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16</a:t>
            </a:fld>
            <a:endParaRPr lang="en-US" dirty="0"/>
          </a:p>
        </p:txBody>
      </p:sp>
      <p:sp>
        <p:nvSpPr>
          <p:cNvPr id="4" name="Title 3"/>
          <p:cNvSpPr>
            <a:spLocks noGrp="1"/>
          </p:cNvSpPr>
          <p:nvPr>
            <p:ph type="title"/>
          </p:nvPr>
        </p:nvSpPr>
        <p:spPr/>
        <p:txBody>
          <a:bodyPr/>
          <a:lstStyle/>
          <a:p>
            <a:r>
              <a:rPr lang="en-US" dirty="0" smtClean="0"/>
              <a:t>7. Negotiation Process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9284061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1112" indent="0">
              <a:buNone/>
            </a:pPr>
            <a:r>
              <a:rPr lang="en-US" b="1" dirty="0" smtClean="0"/>
              <a:t>The Tens Exercise</a:t>
            </a:r>
          </a:p>
          <a:p>
            <a:pPr marL="11112" indent="0">
              <a:buNone/>
            </a:pPr>
            <a:endParaRPr lang="en-US" sz="1400" b="1" dirty="0"/>
          </a:p>
          <a:p>
            <a:pPr marL="11112" indent="0">
              <a:buNone/>
            </a:pPr>
            <a:r>
              <a:rPr lang="en-US" sz="4400" dirty="0" smtClean="0"/>
              <a:t>Use a script to ask about the </a:t>
            </a:r>
            <a:r>
              <a:rPr lang="en-US" sz="4400" dirty="0" smtClean="0">
                <a:solidFill>
                  <a:srgbClr val="C00000"/>
                </a:solidFill>
              </a:rPr>
              <a:t>transaction</a:t>
            </a:r>
            <a:r>
              <a:rPr lang="en-US" sz="4400" dirty="0" smtClean="0"/>
              <a:t>:</a:t>
            </a:r>
          </a:p>
          <a:p>
            <a:pPr lvl="1"/>
            <a:r>
              <a:rPr lang="en-US" dirty="0">
                <a:latin typeface="Arial Narrow" panose="020B0606020202030204" pitchFamily="34" charset="0"/>
                <a:ea typeface="Helvetica Neue"/>
                <a:cs typeface="Helvetica Neue"/>
                <a:sym typeface="Helvetica Neue"/>
              </a:rPr>
              <a:t>“On a scale of 1 to 10, with 1 being ‘not very good’ and 10 being ‘it’s awesome, it’s a great experience,’ what one thing has to happen for this transaction or process to be a 10 for you</a:t>
            </a:r>
            <a:r>
              <a:rPr lang="en-US" dirty="0" smtClean="0">
                <a:latin typeface="Arial Narrow" panose="020B0606020202030204" pitchFamily="34" charset="0"/>
                <a:ea typeface="Helvetica Neue"/>
                <a:cs typeface="Helvetica Neue"/>
                <a:sym typeface="Helvetica Neue"/>
              </a:rPr>
              <a:t>?” It is all about referrals!</a:t>
            </a:r>
            <a:endParaRPr lang="en-US" dirty="0">
              <a:latin typeface="Arial Narrow" panose="020B0606020202030204" pitchFamily="34" charset="0"/>
              <a:ea typeface="Helvetica Neue"/>
              <a:cs typeface="Helvetica Neue"/>
              <a:sym typeface="Helvetica Neue"/>
            </a:endParaRPr>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17</a:t>
            </a:fld>
            <a:endParaRPr lang="en-US" dirty="0"/>
          </a:p>
        </p:txBody>
      </p:sp>
      <p:sp>
        <p:nvSpPr>
          <p:cNvPr id="4" name="Title 3"/>
          <p:cNvSpPr>
            <a:spLocks noGrp="1"/>
          </p:cNvSpPr>
          <p:nvPr>
            <p:ph type="title"/>
          </p:nvPr>
        </p:nvSpPr>
        <p:spPr/>
        <p:txBody>
          <a:bodyPr>
            <a:normAutofit/>
          </a:bodyPr>
          <a:lstStyle/>
          <a:p>
            <a:r>
              <a:rPr lang="en-US" dirty="0" smtClean="0"/>
              <a:t>Conducting a Needs Analysis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464864319"/>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8" y="2286000"/>
            <a:ext cx="6551430" cy="5708861"/>
          </a:xfrm>
        </p:spPr>
        <p:txBody>
          <a:bodyPr/>
          <a:lstStyle/>
          <a:p>
            <a:pPr marL="11112" indent="0">
              <a:buNone/>
            </a:pPr>
            <a:r>
              <a:rPr lang="en-US" dirty="0" smtClean="0"/>
              <a:t>Always Go Three Deep!</a:t>
            </a:r>
          </a:p>
          <a:p>
            <a:pPr marL="11112" indent="0">
              <a:buNone/>
            </a:pPr>
            <a:r>
              <a:rPr lang="en-US" sz="2000" dirty="0" smtClean="0"/>
              <a:t> </a:t>
            </a:r>
          </a:p>
          <a:p>
            <a:pPr marL="925512" indent="-914400">
              <a:buFont typeface="+mj-lt"/>
              <a:buAutoNum type="arabicPeriod"/>
            </a:pPr>
            <a:r>
              <a:rPr lang="en-US" dirty="0" smtClean="0"/>
              <a:t>Why is _______ important to you?</a:t>
            </a:r>
          </a:p>
          <a:p>
            <a:pPr marL="925512" indent="-914400">
              <a:buFont typeface="+mj-lt"/>
              <a:buAutoNum type="arabicPeriod"/>
            </a:pPr>
            <a:r>
              <a:rPr lang="en-US" dirty="0" smtClean="0"/>
              <a:t>Describe for me what you mean by ________?</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18</a:t>
            </a:fld>
            <a:endParaRPr lang="en-US" dirty="0"/>
          </a:p>
        </p:txBody>
      </p:sp>
      <p:sp>
        <p:nvSpPr>
          <p:cNvPr id="4" name="Title 3"/>
          <p:cNvSpPr>
            <a:spLocks noGrp="1"/>
          </p:cNvSpPr>
          <p:nvPr>
            <p:ph type="title"/>
          </p:nvPr>
        </p:nvSpPr>
        <p:spPr/>
        <p:txBody>
          <a:bodyPr/>
          <a:lstStyle/>
          <a:p>
            <a:r>
              <a:rPr lang="en-US" dirty="0" smtClean="0"/>
              <a:t>Conducting a Need Analysis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grpSp>
        <p:nvGrpSpPr>
          <p:cNvPr id="6" name="Group 5"/>
          <p:cNvGrpSpPr>
            <a:grpSpLocks/>
          </p:cNvGrpSpPr>
          <p:nvPr/>
        </p:nvGrpSpPr>
        <p:grpSpPr bwMode="auto">
          <a:xfrm>
            <a:off x="9859225" y="2536433"/>
            <a:ext cx="5040578" cy="4777951"/>
            <a:chOff x="2376" y="6480"/>
            <a:chExt cx="4464" cy="4320"/>
          </a:xfrm>
        </p:grpSpPr>
        <p:sp>
          <p:nvSpPr>
            <p:cNvPr id="7" name="WordArt 5"/>
            <p:cNvSpPr>
              <a:spLocks noChangeArrowheads="1" noChangeShapeType="1" noTextEdit="1"/>
            </p:cNvSpPr>
            <p:nvPr/>
          </p:nvSpPr>
          <p:spPr bwMode="auto">
            <a:xfrm>
              <a:off x="3384" y="7440"/>
              <a:ext cx="2448" cy="2352"/>
            </a:xfrm>
            <a:prstGeom prst="rect">
              <a:avLst/>
            </a:prstGeom>
            <a:extLst>
              <a:ext uri="{AF507438-7753-43E0-B8FC-AC1667EBCBE1}">
                <a14:hiddenEffects xmlns:a14="http://schemas.microsoft.com/office/drawing/2010/main" xmlns="">
                  <a:effectLst/>
                </a14:hiddenEffects>
              </a:ext>
            </a:extLst>
          </p:spPr>
          <p:txBody>
            <a:bodyPr spcFirstLastPara="1" wrap="none" numCol="1" fromWordArt="1">
              <a:prstTxWarp prst="textCircle">
                <a:avLst>
                  <a:gd name="adj" fmla="val 11384510"/>
                </a:avLst>
              </a:prstTxWarp>
            </a:bodyPr>
            <a:lstStyle>
              <a:defPPr>
                <a:defRPr lang="en-US"/>
              </a:defPPr>
              <a:lvl1pPr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812800" indent="-3556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1625600" indent="-7112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2438400" indent="-10668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3251200" indent="-14224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algn="ctr"/>
              <a:r>
                <a:rPr lang="en-US" sz="1067" kern="10" dirty="0">
                  <a:ln w="9525">
                    <a:solidFill>
                      <a:srgbClr val="000000"/>
                    </a:solidFill>
                    <a:round/>
                    <a:headEnd/>
                    <a:tailEnd/>
                  </a:ln>
                  <a:solidFill>
                    <a:schemeClr val="bg1"/>
                  </a:solidFill>
                  <a:latin typeface="Garamond" panose="02020404030301010803" pitchFamily="18" charset="0"/>
                </a:rPr>
                <a:t>What is important to you about feeling more relaxed? When I am relaxed, I can spend more quality time with my wife and son.</a:t>
              </a:r>
            </a:p>
          </p:txBody>
        </p:sp>
        <p:grpSp>
          <p:nvGrpSpPr>
            <p:cNvPr id="8" name="Group 7"/>
            <p:cNvGrpSpPr>
              <a:grpSpLocks/>
            </p:cNvGrpSpPr>
            <p:nvPr/>
          </p:nvGrpSpPr>
          <p:grpSpPr bwMode="auto">
            <a:xfrm>
              <a:off x="2376" y="6480"/>
              <a:ext cx="4464" cy="4320"/>
              <a:chOff x="2376" y="6480"/>
              <a:chExt cx="4464" cy="4320"/>
            </a:xfrm>
          </p:grpSpPr>
          <p:sp>
            <p:nvSpPr>
              <p:cNvPr id="9" name="WordArt 7"/>
              <p:cNvSpPr>
                <a:spLocks noChangeArrowheads="1" noChangeShapeType="1" noTextEdit="1"/>
              </p:cNvSpPr>
              <p:nvPr/>
            </p:nvSpPr>
            <p:spPr bwMode="auto">
              <a:xfrm>
                <a:off x="2952" y="7056"/>
                <a:ext cx="3312" cy="3168"/>
              </a:xfrm>
              <a:prstGeom prst="rect">
                <a:avLst/>
              </a:prstGeom>
              <a:extLst>
                <a:ext uri="{AF507438-7753-43E0-B8FC-AC1667EBCBE1}">
                  <a14:hiddenEffects xmlns:a14="http://schemas.microsoft.com/office/drawing/2010/main" xmlns="">
                    <a:effectLst/>
                  </a14:hiddenEffects>
                </a:ext>
              </a:extLst>
            </p:spPr>
            <p:txBody>
              <a:bodyPr spcFirstLastPara="1" wrap="none" numCol="1" fromWordArt="1">
                <a:prstTxWarp prst="textCircle">
                  <a:avLst>
                    <a:gd name="adj" fmla="val 11381966"/>
                  </a:avLst>
                </a:prstTxWarp>
              </a:bodyPr>
              <a:lstStyle>
                <a:defPPr>
                  <a:defRPr lang="en-US"/>
                </a:defPPr>
                <a:lvl1pPr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812800" indent="-3556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1625600" indent="-7112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2438400" indent="-10668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3251200" indent="-14224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algn="ctr"/>
                <a:r>
                  <a:rPr lang="en-US" sz="1067" kern="10" dirty="0">
                    <a:ln w="9525">
                      <a:solidFill>
                        <a:srgbClr val="000000"/>
                      </a:solidFill>
                      <a:round/>
                      <a:headEnd/>
                      <a:tailEnd/>
                    </a:ln>
                    <a:solidFill>
                      <a:schemeClr val="bg1"/>
                    </a:solidFill>
                    <a:latin typeface="Garamond" panose="02020404030301010803" pitchFamily="18" charset="0"/>
                  </a:rPr>
                  <a:t>What is it about gardening that is important to you?  I like to spend time outdoors relaxing.</a:t>
                </a:r>
              </a:p>
            </p:txBody>
          </p:sp>
          <p:grpSp>
            <p:nvGrpSpPr>
              <p:cNvPr id="10" name="Group 9"/>
              <p:cNvGrpSpPr>
                <a:grpSpLocks/>
              </p:cNvGrpSpPr>
              <p:nvPr/>
            </p:nvGrpSpPr>
            <p:grpSpPr bwMode="auto">
              <a:xfrm>
                <a:off x="2376" y="6480"/>
                <a:ext cx="4464" cy="4320"/>
                <a:chOff x="2376" y="6480"/>
                <a:chExt cx="4464" cy="4320"/>
              </a:xfrm>
            </p:grpSpPr>
            <p:sp>
              <p:nvSpPr>
                <p:cNvPr id="11" name="WordArt 9"/>
                <p:cNvSpPr>
                  <a:spLocks noChangeArrowheads="1" noChangeShapeType="1" noTextEdit="1"/>
                </p:cNvSpPr>
                <p:nvPr/>
              </p:nvSpPr>
              <p:spPr bwMode="auto">
                <a:xfrm>
                  <a:off x="2376" y="6480"/>
                  <a:ext cx="4464" cy="4320"/>
                </a:xfrm>
                <a:prstGeom prst="rect">
                  <a:avLst/>
                </a:prstGeom>
                <a:extLst>
                  <a:ext uri="{AF507438-7753-43E0-B8FC-AC1667EBCBE1}">
                    <a14:hiddenEffects xmlns:a14="http://schemas.microsoft.com/office/drawing/2010/main" xmlns="">
                      <a:effectLst/>
                    </a14:hiddenEffects>
                  </a:ext>
                </a:extLst>
              </p:spPr>
              <p:txBody>
                <a:bodyPr spcFirstLastPara="1" wrap="none" numCol="1" fromWordArt="1">
                  <a:prstTxWarp prst="textCircle">
                    <a:avLst>
                      <a:gd name="adj" fmla="val 10858065"/>
                    </a:avLst>
                  </a:prstTxWarp>
                </a:bodyPr>
                <a:lstStyle>
                  <a:defPPr>
                    <a:defRPr lang="en-US"/>
                  </a:defPPr>
                  <a:lvl1pPr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812800" indent="-3556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1625600" indent="-7112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2438400" indent="-10668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3251200" indent="-14224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algn="ctr"/>
                  <a:r>
                    <a:rPr lang="en-US" sz="1067" kern="10" dirty="0">
                      <a:ln w="9525">
                        <a:solidFill>
                          <a:srgbClr val="000000"/>
                        </a:solidFill>
                        <a:round/>
                        <a:headEnd/>
                        <a:tailEnd/>
                      </a:ln>
                      <a:solidFill>
                        <a:schemeClr val="bg1"/>
                      </a:solidFill>
                      <a:latin typeface="Garamond" panose="02020404030301010803" pitchFamily="18" charset="0"/>
                    </a:rPr>
                    <a:t>What about having a large yard is important to you? I like to garden.</a:t>
                  </a:r>
                </a:p>
              </p:txBody>
            </p:sp>
            <p:sp>
              <p:nvSpPr>
                <p:cNvPr id="12" name="Oval 11"/>
                <p:cNvSpPr>
                  <a:spLocks noChangeArrowheads="1"/>
                </p:cNvSpPr>
                <p:nvPr/>
              </p:nvSpPr>
              <p:spPr bwMode="auto">
                <a:xfrm>
                  <a:off x="3672" y="7776"/>
                  <a:ext cx="1872" cy="1728"/>
                </a:xfrm>
                <a:prstGeom prst="ellipse">
                  <a:avLst/>
                </a:prstGeom>
                <a:solidFill>
                  <a:srgbClr val="C00000"/>
                </a:solidFill>
                <a:ln w="9525" algn="ctr">
                  <a:solidFill>
                    <a:srgbClr val="F7941E"/>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defPPr>
                    <a:defRPr lang="en-US"/>
                  </a:defPPr>
                  <a:lvl1pPr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812800" indent="-3556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1625600" indent="-7112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2438400" indent="-10668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3251200" indent="-14224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algn="ctr">
                    <a:spcBef>
                      <a:spcPts val="3200"/>
                    </a:spcBef>
                  </a:pPr>
                  <a:endParaRPr lang="en-US" altLang="en-US" sz="4267" i="1">
                    <a:solidFill>
                      <a:schemeClr val="bg1"/>
                    </a:solidFill>
                  </a:endParaRPr>
                </a:p>
              </p:txBody>
            </p:sp>
          </p:grpSp>
        </p:grpSp>
      </p:grpSp>
      <p:sp>
        <p:nvSpPr>
          <p:cNvPr id="13" name="Text Box 11"/>
          <p:cNvSpPr txBox="1">
            <a:spLocks noChangeArrowheads="1"/>
          </p:cNvSpPr>
          <p:nvPr/>
        </p:nvSpPr>
        <p:spPr bwMode="auto">
          <a:xfrm>
            <a:off x="11360197" y="4680871"/>
            <a:ext cx="2113791"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defPPr>
              <a:defRPr lang="en-US"/>
            </a:defPPr>
            <a:lvl1pPr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812800" indent="-3556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1625600" indent="-7112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2438400" indent="-10668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3251200" indent="-1422400" algn="l" defTabSz="1625600"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a:lstStyle>
          <a:p>
            <a:pPr algn="ctr"/>
            <a:r>
              <a:rPr lang="en-US" altLang="en-US" b="1" dirty="0" smtClean="0"/>
              <a:t>FAMILY</a:t>
            </a:r>
            <a:endParaRPr lang="en-US" altLang="en-US" b="1" dirty="0"/>
          </a:p>
        </p:txBody>
      </p:sp>
    </p:spTree>
    <p:extLst>
      <p:ext uri="{BB962C8B-B14F-4D97-AF65-F5344CB8AC3E}">
        <p14:creationId xmlns:p14="http://schemas.microsoft.com/office/powerpoint/2010/main" xmlns="" val="178834551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the top ten things you want in a home?” </a:t>
            </a:r>
          </a:p>
          <a:p>
            <a:r>
              <a:rPr lang="en-US" dirty="0"/>
              <a:t> </a:t>
            </a:r>
            <a:r>
              <a:rPr lang="en-US" dirty="0" smtClean="0"/>
              <a:t>“Go deep on each response, why, why, why is that important to you?”</a:t>
            </a:r>
            <a:endParaRPr lang="en-US" dirty="0"/>
          </a:p>
          <a:p>
            <a:r>
              <a:rPr lang="en-US" dirty="0" smtClean="0"/>
              <a:t>“Let’s prioritize the things you wrote down in order from most important to least important.”</a:t>
            </a:r>
          </a:p>
          <a:p>
            <a:pPr lvl="1"/>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19</a:t>
            </a:fld>
            <a:endParaRPr lang="en-US" dirty="0"/>
          </a:p>
        </p:txBody>
      </p:sp>
      <p:sp>
        <p:nvSpPr>
          <p:cNvPr id="4" name="Title 3"/>
          <p:cNvSpPr>
            <a:spLocks noGrp="1"/>
          </p:cNvSpPr>
          <p:nvPr>
            <p:ph type="title"/>
          </p:nvPr>
        </p:nvSpPr>
        <p:spPr/>
        <p:txBody>
          <a:bodyPr/>
          <a:lstStyle/>
          <a:p>
            <a:r>
              <a:rPr lang="en-US" dirty="0" smtClean="0"/>
              <a:t>Conducting a Needs Analysis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11269694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Setting the Stage for Success</a:t>
            </a:r>
          </a:p>
          <a:p>
            <a:r>
              <a:rPr lang="en-US" dirty="0" smtClean="0"/>
              <a:t>Explaining the Home-Buying Process</a:t>
            </a:r>
          </a:p>
          <a:p>
            <a:r>
              <a:rPr lang="en-US" dirty="0" smtClean="0"/>
              <a:t>Conducting a Needs Analysis</a:t>
            </a:r>
          </a:p>
          <a:p>
            <a:r>
              <a:rPr lang="en-US" dirty="0" smtClean="0"/>
              <a:t>Defining Expectations</a:t>
            </a:r>
          </a:p>
          <a:p>
            <a:r>
              <a:rPr lang="en-US" dirty="0" smtClean="0"/>
              <a:t>Getting an Exclusivity Agreement Signed</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a:t>
            </a:fld>
            <a:endParaRPr lang="en-US" dirty="0"/>
          </a:p>
        </p:txBody>
      </p:sp>
      <p:sp>
        <p:nvSpPr>
          <p:cNvPr id="4" name="Title 3"/>
          <p:cNvSpPr>
            <a:spLocks noGrp="1"/>
          </p:cNvSpPr>
          <p:nvPr>
            <p:ph type="title"/>
          </p:nvPr>
        </p:nvSpPr>
        <p:spPr/>
        <p:txBody>
          <a:bodyPr/>
          <a:lstStyle/>
          <a:p>
            <a:r>
              <a:rPr lang="en-US" dirty="0" smtClean="0"/>
              <a:t>Delivering Steller Buyer Consultations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3235283405"/>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8" y="3018773"/>
            <a:ext cx="12961864" cy="4976088"/>
          </a:xfrm>
        </p:spPr>
        <p:txBody>
          <a:bodyPr/>
          <a:lstStyle/>
          <a:p>
            <a:r>
              <a:rPr lang="en-US" dirty="0" smtClean="0"/>
              <a:t>Use a script and move straight to the </a:t>
            </a:r>
            <a:r>
              <a:rPr lang="en-US" dirty="0" smtClean="0">
                <a:solidFill>
                  <a:srgbClr val="C00000"/>
                </a:solidFill>
              </a:rPr>
              <a:t>Buyer Agent Exclusive</a:t>
            </a:r>
            <a:r>
              <a:rPr lang="en-US" dirty="0" smtClean="0"/>
              <a:t> (representation) document:</a:t>
            </a:r>
          </a:p>
          <a:p>
            <a:endParaRPr lang="en-US" sz="2400" dirty="0" smtClean="0"/>
          </a:p>
          <a:p>
            <a:pPr marL="812800" lvl="1" indent="0">
              <a:buNone/>
            </a:pPr>
            <a:r>
              <a:rPr lang="en-US" dirty="0" smtClean="0"/>
              <a:t>“</a:t>
            </a:r>
            <a:r>
              <a:rPr lang="en-US" sz="4800" dirty="0" smtClean="0"/>
              <a:t>Ready to get started finding that dream home?”</a:t>
            </a:r>
          </a:p>
          <a:p>
            <a:pPr lvl="1"/>
            <a:endParaRPr lang="en-US" sz="3600" dirty="0" smtClean="0"/>
          </a:p>
          <a:p>
            <a:r>
              <a:rPr lang="en-US" dirty="0" smtClean="0"/>
              <a:t>Pull out your </a:t>
            </a:r>
            <a:r>
              <a:rPr lang="en-US" dirty="0" smtClean="0">
                <a:solidFill>
                  <a:srgbClr val="C00000"/>
                </a:solidFill>
              </a:rPr>
              <a:t>Agreement of Loyalty </a:t>
            </a:r>
            <a:r>
              <a:rPr lang="en-US" dirty="0" smtClean="0"/>
              <a:t>and begin filling it in!</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20</a:t>
            </a:fld>
            <a:endParaRPr lang="en-US" dirty="0"/>
          </a:p>
        </p:txBody>
      </p:sp>
      <p:sp>
        <p:nvSpPr>
          <p:cNvPr id="4" name="Title 3"/>
          <p:cNvSpPr>
            <a:spLocks noGrp="1"/>
          </p:cNvSpPr>
          <p:nvPr>
            <p:ph type="title"/>
          </p:nvPr>
        </p:nvSpPr>
        <p:spPr/>
        <p:txBody>
          <a:bodyPr>
            <a:noAutofit/>
          </a:bodyPr>
          <a:lstStyle/>
          <a:p>
            <a:r>
              <a:rPr lang="en-US" dirty="0" smtClean="0"/>
              <a:t>Getting an</a:t>
            </a:r>
            <a:br>
              <a:rPr lang="en-US" dirty="0" smtClean="0"/>
            </a:br>
            <a:r>
              <a:rPr lang="en-US" dirty="0" smtClean="0"/>
              <a:t>Exclusivity Agreement Signed</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664560647"/>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8" y="2286000"/>
            <a:ext cx="12961864" cy="6368143"/>
          </a:xfrm>
        </p:spPr>
        <p:txBody>
          <a:bodyPr/>
          <a:lstStyle/>
          <a:p>
            <a:r>
              <a:rPr lang="en-US" dirty="0" smtClean="0"/>
              <a:t>Develop powerful scripts to help set the stage for success.</a:t>
            </a:r>
          </a:p>
          <a:p>
            <a:r>
              <a:rPr lang="en-US" dirty="0" smtClean="0"/>
              <a:t>Create a Home-Buying Packet to help you explain the steps in the process.</a:t>
            </a:r>
          </a:p>
          <a:p>
            <a:r>
              <a:rPr lang="en-US" dirty="0" smtClean="0"/>
              <a:t>Practice probing to identify needs, wants, and values.</a:t>
            </a:r>
          </a:p>
          <a:p>
            <a:r>
              <a:rPr lang="en-US" dirty="0" smtClean="0"/>
              <a:t>Clarify expectations!</a:t>
            </a:r>
          </a:p>
          <a:p>
            <a:r>
              <a:rPr lang="en-US" dirty="0" smtClean="0"/>
              <a:t>Learn how to get an exclusivity agreement signed.</a:t>
            </a:r>
          </a:p>
          <a:p>
            <a:r>
              <a:rPr lang="en-US" dirty="0" smtClean="0"/>
              <a:t>Set stage for a referral based business</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21</a:t>
            </a:fld>
            <a:endParaRPr lang="en-US" dirty="0"/>
          </a:p>
        </p:txBody>
      </p:sp>
      <p:sp>
        <p:nvSpPr>
          <p:cNvPr id="4" name="Title 3"/>
          <p:cNvSpPr>
            <a:spLocks noGrp="1"/>
          </p:cNvSpPr>
          <p:nvPr>
            <p:ph type="title"/>
          </p:nvPr>
        </p:nvSpPr>
        <p:spPr/>
        <p:txBody>
          <a:bodyPr/>
          <a:lstStyle/>
          <a:p>
            <a:r>
              <a:rPr lang="en-US" dirty="0" smtClean="0"/>
              <a:t>Ideas Into Action!</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4092295382"/>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11110" indent="0">
              <a:buNone/>
            </a:pPr>
            <a:r>
              <a:rPr lang="en-US" dirty="0" smtClean="0"/>
              <a:t>List at least ONE action you will take as a result of what you’ve learned.</a:t>
            </a:r>
          </a:p>
          <a:p>
            <a:pPr marL="925365" indent="-914256">
              <a:lnSpc>
                <a:spcPct val="150000"/>
              </a:lnSpc>
              <a:buFont typeface="+mj-lt"/>
              <a:buAutoNum type="arabicPeriod"/>
            </a:pPr>
            <a:r>
              <a:rPr lang="en-US" dirty="0" smtClean="0"/>
              <a:t>……………………………………………………………..</a:t>
            </a:r>
          </a:p>
          <a:p>
            <a:pPr marL="925365" indent="-914256">
              <a:lnSpc>
                <a:spcPct val="150000"/>
              </a:lnSpc>
              <a:buFont typeface="+mj-lt"/>
              <a:buAutoNum type="arabicPeriod"/>
            </a:pPr>
            <a:r>
              <a:rPr lang="en-US" dirty="0" smtClean="0"/>
              <a:t>…………………………………………………………......</a:t>
            </a:r>
          </a:p>
          <a:p>
            <a:pPr marL="925365" indent="-914256">
              <a:lnSpc>
                <a:spcPct val="150000"/>
              </a:lnSpc>
              <a:buFont typeface="+mj-lt"/>
              <a:buAutoNum type="arabicPeriod"/>
            </a:pPr>
            <a:r>
              <a:rPr lang="en-US" dirty="0" smtClean="0"/>
              <a:t>…………………………………………………………......</a:t>
            </a:r>
            <a:endParaRPr lang="en-US" dirty="0"/>
          </a:p>
        </p:txBody>
      </p:sp>
      <p:sp>
        <p:nvSpPr>
          <p:cNvPr id="5" name="Title 4"/>
          <p:cNvSpPr>
            <a:spLocks noGrp="1"/>
          </p:cNvSpPr>
          <p:nvPr>
            <p:ph type="title"/>
          </p:nvPr>
        </p:nvSpPr>
        <p:spPr/>
        <p:txBody>
          <a:bodyPr/>
          <a:lstStyle/>
          <a:p>
            <a:r>
              <a:rPr lang="en-US" sz="7998" b="0" dirty="0">
                <a:sym typeface="Wingdings" panose="05000000000000000000" pitchFamily="2" charset="2"/>
              </a:rPr>
              <a:t></a:t>
            </a:r>
            <a:r>
              <a:rPr lang="en-US" dirty="0" smtClean="0"/>
              <a:t>Action Plan</a:t>
            </a:r>
            <a:endParaRPr lang="en-US" dirty="0"/>
          </a:p>
        </p:txBody>
      </p:sp>
    </p:spTree>
    <p:extLst>
      <p:ext uri="{BB962C8B-B14F-4D97-AF65-F5344CB8AC3E}">
        <p14:creationId xmlns:p14="http://schemas.microsoft.com/office/powerpoint/2010/main" xmlns="" val="128909685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5195" y="6310486"/>
            <a:ext cx="13508569" cy="1597380"/>
          </a:xfrm>
        </p:spPr>
        <p:txBody>
          <a:bodyPr>
            <a:normAutofit/>
          </a:bodyPr>
          <a:lstStyle/>
          <a:p>
            <a:pPr algn="ctr"/>
            <a:r>
              <a:rPr lang="en-US" sz="6400" b="1" dirty="0"/>
              <a:t>411, CGI and My Tracker</a:t>
            </a:r>
          </a:p>
        </p:txBody>
      </p:sp>
      <p:pic>
        <p:nvPicPr>
          <p:cNvPr id="10" name="Picture Placeholder 9"/>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t="25026" b="25026"/>
          <a:stretch>
            <a:fillRect/>
          </a:stretch>
        </p:blipFill>
        <p:spPr>
          <a:xfrm>
            <a:off x="1998928" y="971883"/>
            <a:ext cx="11679769" cy="4219968"/>
          </a:xfrm>
        </p:spPr>
      </p:pic>
      <p:sp>
        <p:nvSpPr>
          <p:cNvPr id="9" name="Text Placeholder 8"/>
          <p:cNvSpPr>
            <a:spLocks noGrp="1"/>
          </p:cNvSpPr>
          <p:nvPr>
            <p:ph type="body" sz="half" idx="2"/>
          </p:nvPr>
        </p:nvSpPr>
        <p:spPr>
          <a:xfrm>
            <a:off x="915195" y="8116004"/>
            <a:ext cx="13508569" cy="658283"/>
          </a:xfrm>
        </p:spPr>
        <p:txBody>
          <a:bodyPr/>
          <a:lstStyle/>
          <a:p>
            <a:r>
              <a:rPr lang="en-US" dirty="0" smtClean="0"/>
              <a:t>Session #2</a:t>
            </a:r>
            <a:endParaRPr lang="en-US" dirty="0"/>
          </a:p>
        </p:txBody>
      </p:sp>
    </p:spTree>
    <p:extLst>
      <p:ext uri="{BB962C8B-B14F-4D97-AF65-F5344CB8AC3E}">
        <p14:creationId xmlns:p14="http://schemas.microsoft.com/office/powerpoint/2010/main" xmlns="" val="348284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8" y="2286000"/>
            <a:ext cx="12961864" cy="6368143"/>
          </a:xfrm>
        </p:spPr>
        <p:txBody>
          <a:bodyPr/>
          <a:lstStyle/>
          <a:p>
            <a:r>
              <a:rPr lang="en-US" dirty="0" smtClean="0"/>
              <a:t>What is a 411? Big Rocks. A goal without a plan is not a good plan. Annual Goals vs. Monthly Goals and Weekly Goals</a:t>
            </a:r>
          </a:p>
          <a:p>
            <a:r>
              <a:rPr lang="en-US" dirty="0" smtClean="0"/>
              <a:t>My KW.com and go to Education Tab, it is the 5</a:t>
            </a:r>
            <a:r>
              <a:rPr lang="en-US" baseline="30000" dirty="0" smtClean="0"/>
              <a:t>th</a:t>
            </a:r>
            <a:r>
              <a:rPr lang="en-US" dirty="0" smtClean="0"/>
              <a:t> drop down called My Tracker. How to put in your daily activities</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24</a:t>
            </a:fld>
            <a:endParaRPr lang="en-US" dirty="0"/>
          </a:p>
        </p:txBody>
      </p:sp>
      <p:sp>
        <p:nvSpPr>
          <p:cNvPr id="4" name="Title 3"/>
          <p:cNvSpPr>
            <a:spLocks noGrp="1"/>
          </p:cNvSpPr>
          <p:nvPr>
            <p:ph type="title"/>
          </p:nvPr>
        </p:nvSpPr>
        <p:spPr/>
        <p:txBody>
          <a:bodyPr/>
          <a:lstStyle/>
          <a:p>
            <a:pPr algn="ctr"/>
            <a:r>
              <a:rPr lang="en-US" dirty="0" smtClean="0"/>
              <a:t>The 411 and My Tracker Walk Through</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78463308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stretch>
            <a:fillRect/>
          </a:stretch>
        </p:blipFill>
        <p:spPr>
          <a:xfrm>
            <a:off x="4273663" y="1872762"/>
            <a:ext cx="9820275" cy="6524932"/>
          </a:xfrm>
          <a:prstGeom prst="rect">
            <a:avLst/>
          </a:prstGeom>
        </p:spPr>
      </p:pic>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25</a:t>
            </a:fld>
            <a:endParaRPr lang="en-US" dirty="0"/>
          </a:p>
        </p:txBody>
      </p:sp>
      <p:sp>
        <p:nvSpPr>
          <p:cNvPr id="4" name="Title 3"/>
          <p:cNvSpPr>
            <a:spLocks noGrp="1"/>
          </p:cNvSpPr>
          <p:nvPr>
            <p:ph type="title"/>
          </p:nvPr>
        </p:nvSpPr>
        <p:spPr/>
        <p:txBody>
          <a:bodyPr/>
          <a:lstStyle/>
          <a:p>
            <a:pPr algn="ctr"/>
            <a:r>
              <a:rPr lang="en-US" dirty="0" smtClean="0"/>
              <a:t>My Tracker Snapshot Below</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4038628317"/>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56558" y="2286000"/>
            <a:ext cx="12961864" cy="5708861"/>
          </a:xfrm>
        </p:spPr>
        <p:txBody>
          <a:bodyPr/>
          <a:lstStyle/>
          <a:p>
            <a:r>
              <a:rPr lang="en-US" dirty="0" smtClean="0"/>
              <a:t>Excellent link for a 5:54 video </a:t>
            </a:r>
          </a:p>
          <a:p>
            <a:endParaRPr lang="en-US" dirty="0"/>
          </a:p>
          <a:p>
            <a:endParaRPr lang="en-US" dirty="0" smtClean="0"/>
          </a:p>
          <a:p>
            <a:endParaRPr lang="en-US" dirty="0" smtClean="0"/>
          </a:p>
          <a:p>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26</a:t>
            </a:fld>
            <a:endParaRPr lang="en-US" dirty="0"/>
          </a:p>
        </p:txBody>
      </p:sp>
      <p:sp>
        <p:nvSpPr>
          <p:cNvPr id="4" name="Title 3"/>
          <p:cNvSpPr>
            <a:spLocks noGrp="1"/>
          </p:cNvSpPr>
          <p:nvPr>
            <p:ph type="title"/>
          </p:nvPr>
        </p:nvSpPr>
        <p:spPr/>
        <p:txBody>
          <a:bodyPr>
            <a:normAutofit fontScale="90000"/>
          </a:bodyPr>
          <a:lstStyle/>
          <a:p>
            <a:r>
              <a:rPr lang="en-US" dirty="0" smtClean="0"/>
              <a:t>CGI aka Career Growth Initiative Calculator</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pic>
        <p:nvPicPr>
          <p:cNvPr id="7" name="Picture 6"/>
          <p:cNvPicPr>
            <a:picLocks noChangeAspect="1"/>
          </p:cNvPicPr>
          <p:nvPr/>
        </p:nvPicPr>
        <p:blipFill>
          <a:blip r:embed="rId2" cstate="print"/>
          <a:stretch>
            <a:fillRect/>
          </a:stretch>
        </p:blipFill>
        <p:spPr>
          <a:xfrm>
            <a:off x="2743201" y="3004457"/>
            <a:ext cx="6956538" cy="1145380"/>
          </a:xfrm>
          <a:prstGeom prst="rect">
            <a:avLst/>
          </a:prstGeom>
        </p:spPr>
      </p:pic>
      <p:pic>
        <p:nvPicPr>
          <p:cNvPr id="8" name="Picture 7"/>
          <p:cNvPicPr>
            <a:picLocks noChangeAspect="1"/>
          </p:cNvPicPr>
          <p:nvPr/>
        </p:nvPicPr>
        <p:blipFill>
          <a:blip r:embed="rId3" cstate="print"/>
          <a:stretch>
            <a:fillRect/>
          </a:stretch>
        </p:blipFill>
        <p:spPr>
          <a:xfrm>
            <a:off x="3086101" y="4552671"/>
            <a:ext cx="10693740" cy="3119616"/>
          </a:xfrm>
          <a:prstGeom prst="rect">
            <a:avLst/>
          </a:prstGeom>
        </p:spPr>
      </p:pic>
    </p:spTree>
    <p:extLst>
      <p:ext uri="{BB962C8B-B14F-4D97-AF65-F5344CB8AC3E}">
        <p14:creationId xmlns:p14="http://schemas.microsoft.com/office/powerpoint/2010/main" xmlns="" val="129735985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My KW to Education to KW Connect to Growth to Career Growth Initiative</a:t>
            </a:r>
          </a:p>
          <a:p>
            <a:r>
              <a:rPr lang="en-US" dirty="0" smtClean="0"/>
              <a:t>Works well with both the 411 and My Tracker</a:t>
            </a:r>
          </a:p>
          <a:p>
            <a:r>
              <a:rPr lang="en-US" dirty="0" smtClean="0"/>
              <a:t>Populates our KW Dashboard</a:t>
            </a:r>
          </a:p>
          <a:p>
            <a:r>
              <a:rPr lang="en-US" dirty="0" smtClean="0"/>
              <a:t>Update Goals in view full GCI calculator</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27</a:t>
            </a:fld>
            <a:endParaRPr lang="en-US" dirty="0"/>
          </a:p>
        </p:txBody>
      </p:sp>
      <p:sp>
        <p:nvSpPr>
          <p:cNvPr id="4" name="Title 3"/>
          <p:cNvSpPr>
            <a:spLocks noGrp="1"/>
          </p:cNvSpPr>
          <p:nvPr>
            <p:ph type="title"/>
          </p:nvPr>
        </p:nvSpPr>
        <p:spPr/>
        <p:txBody>
          <a:bodyPr/>
          <a:lstStyle/>
          <a:p>
            <a:pPr algn="ctr"/>
            <a:r>
              <a:rPr lang="en-US" dirty="0" smtClean="0"/>
              <a:t>CGI</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413242959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2442258" y="2661557"/>
            <a:ext cx="12961864" cy="5333304"/>
          </a:xfrm>
        </p:spPr>
        <p:txBody>
          <a:bodyPr>
            <a:normAutofit lnSpcReduction="10000"/>
          </a:bodyPr>
          <a:lstStyle/>
          <a:p>
            <a:r>
              <a:rPr lang="en-US" sz="4400" dirty="0" smtClean="0"/>
              <a:t>Builds a deeper relationship with the client and allows us to demonstrate value</a:t>
            </a:r>
          </a:p>
          <a:p>
            <a:r>
              <a:rPr lang="en-US" sz="4400" dirty="0" smtClean="0"/>
              <a:t>Very efficient investment of time for both parties. It saves time, money and gives both parties a better peace of mind</a:t>
            </a:r>
          </a:p>
          <a:p>
            <a:r>
              <a:rPr lang="en-US" sz="4400" dirty="0" smtClean="0"/>
              <a:t>No distraction for either side so we can visually demonstrate Trend etc. in a protected environment</a:t>
            </a:r>
          </a:p>
          <a:p>
            <a:r>
              <a:rPr lang="en-US" sz="4400" dirty="0" smtClean="0"/>
              <a:t>Allows us to set an agenda, expectations and a path forward</a:t>
            </a:r>
          </a:p>
          <a:p>
            <a:endParaRPr lang="en-US" dirty="0"/>
          </a:p>
        </p:txBody>
      </p:sp>
      <p:sp>
        <p:nvSpPr>
          <p:cNvPr id="8" name="Title 7"/>
          <p:cNvSpPr>
            <a:spLocks noGrp="1"/>
          </p:cNvSpPr>
          <p:nvPr>
            <p:ph type="title"/>
          </p:nvPr>
        </p:nvSpPr>
        <p:spPr>
          <a:xfrm>
            <a:off x="2442257" y="609600"/>
            <a:ext cx="12961865" cy="1649124"/>
          </a:xfrm>
        </p:spPr>
        <p:txBody>
          <a:bodyPr>
            <a:normAutofit fontScale="90000"/>
          </a:bodyPr>
          <a:lstStyle/>
          <a:p>
            <a:r>
              <a:rPr lang="en-US" dirty="0" smtClean="0"/>
              <a:t>Why Do </a:t>
            </a:r>
            <a:r>
              <a:rPr lang="en-US" dirty="0"/>
              <a:t>W</a:t>
            </a:r>
            <a:r>
              <a:rPr lang="en-US" dirty="0" smtClean="0"/>
              <a:t>e </a:t>
            </a:r>
            <a:r>
              <a:rPr lang="en-US" dirty="0"/>
              <a:t>W</a:t>
            </a:r>
            <a:r>
              <a:rPr lang="en-US" dirty="0" smtClean="0"/>
              <a:t>ant to do a Buyers Consultation?</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277321883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Who is it all about?</a:t>
            </a:r>
          </a:p>
          <a:p>
            <a:r>
              <a:rPr lang="en-US" dirty="0" smtClean="0"/>
              <a:t>What’s their favorite subject?</a:t>
            </a:r>
          </a:p>
          <a:p>
            <a:r>
              <a:rPr lang="en-US" dirty="0" smtClean="0"/>
              <a:t>Don’t sell and tell about YOU. 70-30 rule</a:t>
            </a:r>
          </a:p>
          <a:p>
            <a:r>
              <a:rPr lang="en-US" dirty="0" smtClean="0"/>
              <a:t>Close for buyer consult appt. Sell value by speaking about the mortgage process</a:t>
            </a:r>
          </a:p>
          <a:p>
            <a:endParaRPr lang="en-US" dirty="0"/>
          </a:p>
          <a:p>
            <a:r>
              <a:rPr lang="en-US" dirty="0" smtClean="0"/>
              <a:t>Congratulations! You have an appointment! Confirm 24 hours before the appt</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4</a:t>
            </a:fld>
            <a:endParaRPr lang="en-US" dirty="0"/>
          </a:p>
        </p:txBody>
      </p:sp>
      <p:sp>
        <p:nvSpPr>
          <p:cNvPr id="4" name="Title 3"/>
          <p:cNvSpPr>
            <a:spLocks noGrp="1"/>
          </p:cNvSpPr>
          <p:nvPr>
            <p:ph type="title"/>
          </p:nvPr>
        </p:nvSpPr>
        <p:spPr/>
        <p:txBody>
          <a:bodyPr/>
          <a:lstStyle/>
          <a:p>
            <a:r>
              <a:rPr lang="en-US" dirty="0" smtClean="0"/>
              <a:t>Convert the Lead/Call</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41850622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8" y="2286001"/>
            <a:ext cx="12961864" cy="5730658"/>
          </a:xfrm>
        </p:spPr>
        <p:txBody>
          <a:bodyPr>
            <a:normAutofit/>
          </a:bodyPr>
          <a:lstStyle/>
          <a:p>
            <a:pPr marL="11112" indent="0">
              <a:buNone/>
            </a:pPr>
            <a:r>
              <a:rPr lang="en-US" b="1" dirty="0" smtClean="0"/>
              <a:t>Use a script:</a:t>
            </a:r>
          </a:p>
          <a:p>
            <a:pPr marL="11112" indent="0">
              <a:buNone/>
            </a:pPr>
            <a:r>
              <a:rPr lang="en-US" sz="4400" dirty="0">
                <a:latin typeface="Arial Narrow" panose="020B0606020202030204" pitchFamily="34" charset="0"/>
                <a:ea typeface="Helvetica Neue"/>
                <a:cs typeface="Helvetica Neue"/>
                <a:sym typeface="Helvetica Neue"/>
              </a:rPr>
              <a:t>“Before we get started, I would like to share my/our team mission with you. My/Our mission is to help you achieve your goals and exceed your expectations. </a:t>
            </a:r>
            <a:r>
              <a:rPr lang="en-US" sz="4400" dirty="0" smtClean="0">
                <a:latin typeface="Arial Narrow" panose="020B0606020202030204" pitchFamily="34" charset="0"/>
                <a:ea typeface="Helvetica Neue"/>
                <a:cs typeface="Helvetica Neue"/>
                <a:sym typeface="Helvetica Neue"/>
              </a:rPr>
              <a:t>By </a:t>
            </a:r>
            <a:r>
              <a:rPr lang="en-US" sz="4400" dirty="0">
                <a:latin typeface="Arial Narrow" panose="020B0606020202030204" pitchFamily="34" charset="0"/>
                <a:ea typeface="Helvetica Neue"/>
                <a:cs typeface="Helvetica Neue"/>
                <a:sym typeface="Helvetica Neue"/>
              </a:rPr>
              <a:t>doing this I/we hope you would never hesitate to refer me/us to your friends, family, or coworkers. Therefore, at the end of our meeting today, one of three things will happen </a:t>
            </a:r>
            <a:r>
              <a:rPr lang="en-US" sz="4400" dirty="0" smtClean="0">
                <a:latin typeface="Arial Narrow" panose="020B0606020202030204" pitchFamily="34" charset="0"/>
                <a:ea typeface="Helvetica Neue"/>
                <a:cs typeface="Helvetica Neue"/>
                <a:sym typeface="Helvetica Neue"/>
              </a:rPr>
              <a:t>…”</a:t>
            </a:r>
            <a:endParaRPr lang="en-US" sz="4400" dirty="0">
              <a:latin typeface="Arial Narrow" panose="020B0606020202030204" pitchFamily="34" charset="0"/>
              <a:ea typeface="Helvetica Neue"/>
              <a:cs typeface="Helvetica Neue"/>
              <a:sym typeface="Helvetica Neue"/>
            </a:endParaRPr>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5</a:t>
            </a:fld>
            <a:endParaRPr lang="en-US" dirty="0"/>
          </a:p>
        </p:txBody>
      </p:sp>
      <p:sp>
        <p:nvSpPr>
          <p:cNvPr id="4" name="Title 3"/>
          <p:cNvSpPr>
            <a:spLocks noGrp="1"/>
          </p:cNvSpPr>
          <p:nvPr>
            <p:ph type="title"/>
          </p:nvPr>
        </p:nvSpPr>
        <p:spPr/>
        <p:txBody>
          <a:bodyPr/>
          <a:lstStyle/>
          <a:p>
            <a:r>
              <a:rPr lang="en-US" dirty="0" smtClean="0"/>
              <a:t>Setting the Stage for Success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304441734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lvl="0" indent="0">
              <a:spcBef>
                <a:spcPts val="0"/>
              </a:spcBef>
              <a:spcAft>
                <a:spcPts val="0"/>
              </a:spcAft>
              <a:buClr>
                <a:srgbClr val="A5A5A5"/>
              </a:buClr>
              <a:buSzPct val="25000"/>
              <a:buNone/>
            </a:pPr>
            <a:r>
              <a:rPr lang="en-US" sz="3600" dirty="0">
                <a:latin typeface="Arial Narrow" panose="020B0606020202030204" pitchFamily="34" charset="0"/>
                <a:ea typeface="Helvetica Neue"/>
                <a:cs typeface="Helvetica Neue"/>
                <a:sym typeface="Helvetica Neue"/>
              </a:rPr>
              <a:t>“</a:t>
            </a:r>
            <a:r>
              <a:rPr lang="en-US" sz="3600" b="1" dirty="0">
                <a:latin typeface="Arial Narrow" panose="020B0606020202030204" pitchFamily="34" charset="0"/>
                <a:ea typeface="Helvetica Neue"/>
                <a:cs typeface="Helvetica Neue"/>
                <a:sym typeface="Helvetica Neue"/>
              </a:rPr>
              <a:t>One: </a:t>
            </a:r>
            <a:r>
              <a:rPr lang="en-US" sz="3600" dirty="0">
                <a:latin typeface="Arial Narrow" panose="020B0606020202030204" pitchFamily="34" charset="0"/>
                <a:ea typeface="Helvetica Neue"/>
                <a:cs typeface="Helvetica Neue"/>
                <a:sym typeface="Helvetica Neue"/>
              </a:rPr>
              <a:t>You will understand all the benefits I/my team can provide to you and you will choose to hire me/us and that would be great!”</a:t>
            </a:r>
          </a:p>
          <a:p>
            <a:pPr marL="0" lvl="0" indent="0">
              <a:spcAft>
                <a:spcPts val="0"/>
              </a:spcAft>
              <a:buClr>
                <a:srgbClr val="A5A5A5"/>
              </a:buClr>
              <a:buSzPct val="25000"/>
              <a:buNone/>
            </a:pPr>
            <a:endParaRPr lang="en-US" sz="1200" dirty="0">
              <a:latin typeface="Arial Narrow" panose="020B0606020202030204" pitchFamily="34" charset="0"/>
              <a:ea typeface="Helvetica Neue"/>
              <a:cs typeface="Helvetica Neue"/>
              <a:sym typeface="Helvetica Neue"/>
            </a:endParaRPr>
          </a:p>
          <a:p>
            <a:pPr marL="0" lvl="0" indent="0">
              <a:spcAft>
                <a:spcPts val="0"/>
              </a:spcAft>
              <a:buClr>
                <a:srgbClr val="A5A5A5"/>
              </a:buClr>
              <a:buSzPct val="25000"/>
              <a:buNone/>
            </a:pPr>
            <a:r>
              <a:rPr lang="en-US" sz="3600" dirty="0">
                <a:latin typeface="Arial Narrow" panose="020B0606020202030204" pitchFamily="34" charset="0"/>
                <a:ea typeface="Helvetica Neue"/>
                <a:cs typeface="Helvetica Neue"/>
                <a:sym typeface="Helvetica Neue"/>
              </a:rPr>
              <a:t>“</a:t>
            </a:r>
            <a:r>
              <a:rPr lang="en-US" sz="3600" b="1" dirty="0">
                <a:latin typeface="Arial Narrow" panose="020B0606020202030204" pitchFamily="34" charset="0"/>
                <a:ea typeface="Helvetica Neue"/>
                <a:cs typeface="Helvetica Neue"/>
                <a:sym typeface="Helvetica Neue"/>
              </a:rPr>
              <a:t>Two: </a:t>
            </a:r>
            <a:r>
              <a:rPr lang="en-US" sz="3600" dirty="0">
                <a:latin typeface="Arial Narrow" panose="020B0606020202030204" pitchFamily="34" charset="0"/>
                <a:ea typeface="Helvetica Neue"/>
                <a:cs typeface="Helvetica Neue"/>
                <a:sym typeface="Helvetica Neue"/>
              </a:rPr>
              <a:t>You may not understand all the benefits I/my team can provide to you and you may choose not to hire me/us and, to be quite honest, that wouldn’t be so great.”</a:t>
            </a:r>
          </a:p>
          <a:p>
            <a:pPr marL="0" lvl="0" indent="0">
              <a:spcAft>
                <a:spcPts val="0"/>
              </a:spcAft>
              <a:buClr>
                <a:srgbClr val="A5A5A5"/>
              </a:buClr>
              <a:buSzPct val="25000"/>
              <a:buNone/>
            </a:pPr>
            <a:endParaRPr lang="en-US" sz="1200" dirty="0">
              <a:latin typeface="Arial Narrow" panose="020B0606020202030204" pitchFamily="34" charset="0"/>
              <a:ea typeface="Helvetica Neue"/>
              <a:cs typeface="Helvetica Neue"/>
              <a:sym typeface="Helvetica Neue"/>
            </a:endParaRPr>
          </a:p>
          <a:p>
            <a:pPr marL="0" lvl="0" indent="0">
              <a:spcAft>
                <a:spcPts val="0"/>
              </a:spcAft>
              <a:buClr>
                <a:srgbClr val="A5A5A5"/>
              </a:buClr>
              <a:buSzPct val="25000"/>
              <a:buNone/>
            </a:pPr>
            <a:r>
              <a:rPr lang="en-US" sz="3600" dirty="0">
                <a:latin typeface="Arial Narrow" panose="020B0606020202030204" pitchFamily="34" charset="0"/>
                <a:ea typeface="Helvetica Neue"/>
                <a:cs typeface="Helvetica Neue"/>
                <a:sym typeface="Helvetica Neue"/>
              </a:rPr>
              <a:t>“</a:t>
            </a:r>
            <a:r>
              <a:rPr lang="en-US" sz="3600" b="1" dirty="0">
                <a:latin typeface="Arial Narrow" panose="020B0606020202030204" pitchFamily="34" charset="0"/>
                <a:ea typeface="Helvetica Neue"/>
                <a:cs typeface="Helvetica Neue"/>
                <a:sym typeface="Helvetica Neue"/>
              </a:rPr>
              <a:t>Three: </a:t>
            </a:r>
            <a:r>
              <a:rPr lang="en-US" sz="3600" dirty="0" smtClean="0">
                <a:latin typeface="Arial Narrow" panose="020B0606020202030204" pitchFamily="34" charset="0"/>
                <a:ea typeface="Helvetica Neue"/>
                <a:cs typeface="Helvetica Neue"/>
                <a:sym typeface="Helvetica Neue"/>
              </a:rPr>
              <a:t>I/We </a:t>
            </a:r>
            <a:r>
              <a:rPr lang="en-US" sz="3600" dirty="0">
                <a:latin typeface="Arial Narrow" panose="020B0606020202030204" pitchFamily="34" charset="0"/>
                <a:ea typeface="Helvetica Neue"/>
                <a:cs typeface="Helvetica Neue"/>
                <a:sym typeface="Helvetica Neue"/>
              </a:rPr>
              <a:t>may choose not to represent you in the purchase of your new home.” </a:t>
            </a:r>
          </a:p>
          <a:p>
            <a:pPr marL="0" lvl="0" indent="0">
              <a:spcAft>
                <a:spcPts val="0"/>
              </a:spcAft>
              <a:buClr>
                <a:srgbClr val="A5A5A5"/>
              </a:buClr>
              <a:buSzPct val="25000"/>
              <a:buNone/>
            </a:pPr>
            <a:endParaRPr lang="en-US" sz="1200" dirty="0">
              <a:latin typeface="Arial Narrow" panose="020B0606020202030204" pitchFamily="34" charset="0"/>
              <a:ea typeface="Helvetica Neue"/>
              <a:cs typeface="Helvetica Neue"/>
              <a:sym typeface="Helvetica Neue"/>
            </a:endParaRPr>
          </a:p>
          <a:p>
            <a:pPr marL="0" lvl="0" indent="0">
              <a:spcAft>
                <a:spcPts val="0"/>
              </a:spcAft>
              <a:buClr>
                <a:srgbClr val="A5A5A5"/>
              </a:buClr>
              <a:buSzPct val="25000"/>
              <a:buNone/>
            </a:pPr>
            <a:r>
              <a:rPr lang="en-US" sz="3600" dirty="0">
                <a:latin typeface="Arial Narrow" panose="020B0606020202030204" pitchFamily="34" charset="0"/>
                <a:ea typeface="Helvetica Neue"/>
                <a:cs typeface="Helvetica Neue"/>
                <a:sym typeface="Helvetica Neue"/>
              </a:rPr>
              <a:t>“Would that be a fair assessment?” </a:t>
            </a:r>
            <a:br>
              <a:rPr lang="en-US" sz="3600" dirty="0">
                <a:latin typeface="Arial Narrow" panose="020B0606020202030204" pitchFamily="34" charset="0"/>
                <a:ea typeface="Helvetica Neue"/>
                <a:cs typeface="Helvetica Neue"/>
                <a:sym typeface="Helvetica Neue"/>
              </a:rPr>
            </a:br>
            <a:r>
              <a:rPr lang="en-US" sz="3600" dirty="0" smtClean="0">
                <a:latin typeface="Arial Narrow" panose="020B0606020202030204" pitchFamily="34" charset="0"/>
                <a:ea typeface="Helvetica Neue"/>
                <a:cs typeface="Helvetica Neue"/>
                <a:sym typeface="Helvetica Neue"/>
              </a:rPr>
              <a:t>(pause </a:t>
            </a:r>
            <a:r>
              <a:rPr lang="en-US" sz="3600" dirty="0">
                <a:latin typeface="Arial Narrow" panose="020B0606020202030204" pitchFamily="34" charset="0"/>
                <a:ea typeface="Helvetica Neue"/>
                <a:cs typeface="Helvetica Neue"/>
                <a:sym typeface="Helvetica Neue"/>
              </a:rPr>
              <a:t>for reaction</a:t>
            </a:r>
            <a:r>
              <a:rPr lang="en-US" sz="3600" dirty="0" smtClean="0">
                <a:latin typeface="Arial Narrow" panose="020B0606020202030204" pitchFamily="34" charset="0"/>
                <a:ea typeface="Helvetica Neue"/>
                <a:cs typeface="Helvetica Neue"/>
                <a:sym typeface="Helvetica Neue"/>
              </a:rPr>
              <a:t>)</a:t>
            </a:r>
            <a:endParaRPr lang="en-US" sz="3600" dirty="0">
              <a:latin typeface="Arial Narrow" panose="020B0606020202030204" pitchFamily="34" charset="0"/>
              <a:ea typeface="Helvetica Neue"/>
              <a:cs typeface="Helvetica Neue"/>
              <a:sym typeface="Helvetica Neue"/>
            </a:endParaRPr>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6</a:t>
            </a:fld>
            <a:endParaRPr lang="en-US" dirty="0"/>
          </a:p>
        </p:txBody>
      </p:sp>
      <p:sp>
        <p:nvSpPr>
          <p:cNvPr id="4" name="Title 3"/>
          <p:cNvSpPr>
            <a:spLocks noGrp="1"/>
          </p:cNvSpPr>
          <p:nvPr>
            <p:ph type="title"/>
          </p:nvPr>
        </p:nvSpPr>
        <p:spPr/>
        <p:txBody>
          <a:bodyPr/>
          <a:lstStyle/>
          <a:p>
            <a:r>
              <a:rPr lang="en-US" dirty="0" smtClean="0"/>
              <a:t>Setting the Stage for Success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90923555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lvl="0" indent="0">
              <a:spcAft>
                <a:spcPts val="0"/>
              </a:spcAft>
              <a:buClr>
                <a:srgbClr val="A5A5A5"/>
              </a:buClr>
              <a:buSzPct val="25000"/>
              <a:buNone/>
            </a:pPr>
            <a:r>
              <a:rPr lang="en-US" sz="4400" dirty="0">
                <a:latin typeface="Arial Narrow" panose="020B0606020202030204" pitchFamily="34" charset="0"/>
                <a:ea typeface="Helvetica Neue"/>
                <a:cs typeface="Helvetica Neue"/>
                <a:sym typeface="Helvetica Neue"/>
              </a:rPr>
              <a:t>“Let me explain why I would say that. Remember, my/our mission is to help you achieve your goals and exceed your expectations. Well, if at any time during our meeting today I feel </a:t>
            </a:r>
            <a:r>
              <a:rPr lang="en-US" sz="4400" dirty="0" smtClean="0">
                <a:latin typeface="Arial Narrow" panose="020B0606020202030204" pitchFamily="34" charset="0"/>
                <a:ea typeface="Helvetica Neue"/>
                <a:cs typeface="Helvetica Neue"/>
                <a:sym typeface="Helvetica Neue"/>
              </a:rPr>
              <a:t>I/we </a:t>
            </a:r>
            <a:r>
              <a:rPr lang="en-US" sz="4400" dirty="0">
                <a:latin typeface="Arial Narrow" panose="020B0606020202030204" pitchFamily="34" charset="0"/>
                <a:ea typeface="Helvetica Neue"/>
                <a:cs typeface="Helvetica Neue"/>
                <a:sym typeface="Helvetica Neue"/>
              </a:rPr>
              <a:t>cannot achieve your goals or exceed your expectations, I would rather turn you down now than let you down later, and we can part as friends. Does that sound fair to you?” </a:t>
            </a:r>
          </a:p>
          <a:p>
            <a:pPr marL="0" lvl="0" indent="0">
              <a:spcAft>
                <a:spcPts val="0"/>
              </a:spcAft>
              <a:buClr>
                <a:srgbClr val="A5A5A5"/>
              </a:buClr>
              <a:buSzPct val="25000"/>
              <a:buNone/>
            </a:pPr>
            <a:endParaRPr lang="en-US" sz="1600" dirty="0">
              <a:latin typeface="Arial Narrow" panose="020B0606020202030204" pitchFamily="34" charset="0"/>
              <a:ea typeface="Helvetica Neue"/>
              <a:cs typeface="Helvetica Neue"/>
              <a:sym typeface="Helvetica Neue"/>
            </a:endParaRPr>
          </a:p>
          <a:p>
            <a:pPr marL="0" lvl="0" indent="0">
              <a:spcAft>
                <a:spcPts val="0"/>
              </a:spcAft>
              <a:buClr>
                <a:srgbClr val="A5A5A5"/>
              </a:buClr>
              <a:buSzPct val="25000"/>
              <a:buNone/>
            </a:pPr>
            <a:r>
              <a:rPr lang="en-US" sz="4400" dirty="0">
                <a:latin typeface="Arial Narrow" panose="020B0606020202030204" pitchFamily="34" charset="0"/>
                <a:ea typeface="Helvetica Neue"/>
                <a:cs typeface="Helvetica Neue"/>
                <a:sym typeface="Helvetica Neue"/>
              </a:rPr>
              <a:t>“Great, let’s get started</a:t>
            </a:r>
            <a:r>
              <a:rPr lang="en-US" sz="4400" dirty="0" smtClean="0">
                <a:latin typeface="Arial Narrow" panose="020B0606020202030204" pitchFamily="34" charset="0"/>
                <a:ea typeface="Helvetica Neue"/>
                <a:cs typeface="Helvetica Neue"/>
                <a:sym typeface="Helvetica Neue"/>
              </a:rPr>
              <a:t>!”</a:t>
            </a:r>
            <a:endParaRPr lang="en-US" sz="4400" dirty="0">
              <a:latin typeface="Arial Narrow" panose="020B0606020202030204" pitchFamily="34" charset="0"/>
              <a:ea typeface="Helvetica Neue"/>
              <a:cs typeface="Helvetica Neue"/>
              <a:sym typeface="Helvetica Neue"/>
            </a:endParaRPr>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7</a:t>
            </a:fld>
            <a:endParaRPr lang="en-US" dirty="0"/>
          </a:p>
        </p:txBody>
      </p:sp>
      <p:sp>
        <p:nvSpPr>
          <p:cNvPr id="4" name="Title 3"/>
          <p:cNvSpPr>
            <a:spLocks noGrp="1"/>
          </p:cNvSpPr>
          <p:nvPr>
            <p:ph type="title"/>
          </p:nvPr>
        </p:nvSpPr>
        <p:spPr/>
        <p:txBody>
          <a:bodyPr/>
          <a:lstStyle/>
          <a:p>
            <a:r>
              <a:rPr lang="en-US" dirty="0" smtClean="0"/>
              <a:t>Setting the Stage for Success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49493026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Walk through state disclosures.</a:t>
            </a:r>
          </a:p>
          <a:p>
            <a:r>
              <a:rPr lang="en-US" dirty="0" smtClean="0"/>
              <a:t>Have everything prepared in advance</a:t>
            </a:r>
          </a:p>
          <a:p>
            <a:r>
              <a:rPr lang="en-US" dirty="0" smtClean="0"/>
              <a:t>Make sure you have coloring books</a:t>
            </a:r>
          </a:p>
          <a:p>
            <a:r>
              <a:rPr lang="en-US" dirty="0" smtClean="0"/>
              <a:t>2 ears and one mouth 70/30 Rule</a:t>
            </a:r>
          </a:p>
          <a:p>
            <a:r>
              <a:rPr lang="en-US" dirty="0" smtClean="0"/>
              <a:t>Drinks and snacks?</a:t>
            </a:r>
          </a:p>
          <a:p>
            <a:r>
              <a:rPr lang="en-US" dirty="0" smtClean="0"/>
              <a:t>Don’t ask them to sign any documents … yet.</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8</a:t>
            </a:fld>
            <a:endParaRPr lang="en-US" dirty="0"/>
          </a:p>
        </p:txBody>
      </p:sp>
      <p:sp>
        <p:nvSpPr>
          <p:cNvPr id="4" name="Title 3"/>
          <p:cNvSpPr>
            <a:spLocks noGrp="1"/>
          </p:cNvSpPr>
          <p:nvPr>
            <p:ph type="title"/>
          </p:nvPr>
        </p:nvSpPr>
        <p:spPr/>
        <p:txBody>
          <a:bodyPr/>
          <a:lstStyle/>
          <a:p>
            <a:r>
              <a:rPr lang="en-US" dirty="0" smtClean="0"/>
              <a:t>Setting the Stage for Success	</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2967531370"/>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42258" y="2286000"/>
            <a:ext cx="12961864" cy="5927271"/>
          </a:xfrm>
        </p:spPr>
        <p:txBody>
          <a:bodyPr>
            <a:normAutofit fontScale="92500" lnSpcReduction="10000"/>
          </a:bodyPr>
          <a:lstStyle/>
          <a:p>
            <a:r>
              <a:rPr lang="en-US" dirty="0" smtClean="0"/>
              <a:t>Agenda</a:t>
            </a:r>
          </a:p>
          <a:p>
            <a:r>
              <a:rPr lang="en-US" dirty="0" smtClean="0"/>
              <a:t>Overview</a:t>
            </a:r>
          </a:p>
          <a:p>
            <a:r>
              <a:rPr lang="en-US" dirty="0" smtClean="0"/>
              <a:t>Research Process</a:t>
            </a:r>
          </a:p>
          <a:p>
            <a:r>
              <a:rPr lang="en-US" dirty="0" smtClean="0"/>
              <a:t>Properties</a:t>
            </a:r>
          </a:p>
          <a:p>
            <a:r>
              <a:rPr lang="en-US" dirty="0" smtClean="0"/>
              <a:t>Market Conditions / Inventory</a:t>
            </a:r>
          </a:p>
          <a:p>
            <a:r>
              <a:rPr lang="en-US" dirty="0" smtClean="0"/>
              <a:t>The Offer</a:t>
            </a:r>
          </a:p>
          <a:p>
            <a:r>
              <a:rPr lang="en-US" dirty="0" smtClean="0"/>
              <a:t>The Contract</a:t>
            </a:r>
          </a:p>
          <a:p>
            <a:r>
              <a:rPr lang="en-US" dirty="0" smtClean="0"/>
              <a:t>Negotiation Process</a:t>
            </a:r>
          </a:p>
          <a:p>
            <a:r>
              <a:rPr lang="en-US" dirty="0" smtClean="0"/>
              <a:t>Contract-to-Close Process</a:t>
            </a:r>
            <a:endParaRPr lang="en-US" dirty="0"/>
          </a:p>
        </p:txBody>
      </p:sp>
      <p:sp>
        <p:nvSpPr>
          <p:cNvPr id="3" name="Slide Number Placeholder 2"/>
          <p:cNvSpPr>
            <a:spLocks noGrp="1"/>
          </p:cNvSpPr>
          <p:nvPr>
            <p:ph type="sldNum" sz="quarter" idx="12"/>
          </p:nvPr>
        </p:nvSpPr>
        <p:spPr/>
        <p:txBody>
          <a:bodyPr/>
          <a:lstStyle/>
          <a:p>
            <a:pPr>
              <a:defRPr/>
            </a:pPr>
            <a:fld id="{FF5BFBA0-BF60-4F11-A9E8-9D810F4C9E3D}" type="slidenum">
              <a:rPr lang="en-US" smtClean="0"/>
              <a:pPr>
                <a:defRPr/>
              </a:pPr>
              <a:t>9</a:t>
            </a:fld>
            <a:endParaRPr lang="en-US" dirty="0"/>
          </a:p>
        </p:txBody>
      </p:sp>
      <p:sp>
        <p:nvSpPr>
          <p:cNvPr id="4" name="Title 3"/>
          <p:cNvSpPr>
            <a:spLocks noGrp="1"/>
          </p:cNvSpPr>
          <p:nvPr>
            <p:ph type="title"/>
          </p:nvPr>
        </p:nvSpPr>
        <p:spPr/>
        <p:txBody>
          <a:bodyPr/>
          <a:lstStyle/>
          <a:p>
            <a:r>
              <a:rPr lang="en-US" dirty="0" smtClean="0"/>
              <a:t>Explaining the Home-Buying Process</a:t>
            </a:r>
            <a:endParaRPr lang="en-US" dirty="0"/>
          </a:p>
        </p:txBody>
      </p:sp>
      <p:sp>
        <p:nvSpPr>
          <p:cNvPr id="5" name="Footer Placeholder 4"/>
          <p:cNvSpPr>
            <a:spLocks noGrp="1"/>
          </p:cNvSpPr>
          <p:nvPr>
            <p:ph type="ftr" sz="quarter" idx="11"/>
          </p:nvPr>
        </p:nvSpPr>
        <p:spPr/>
        <p:txBody>
          <a:bodyPr/>
          <a:lstStyle/>
          <a:p>
            <a:pPr>
              <a:defRPr/>
            </a:pPr>
            <a:r>
              <a:rPr lang="en-US" smtClean="0"/>
              <a:t>Build a Better Buyer Consultation</a:t>
            </a:r>
            <a:endParaRPr lang="en-US" dirty="0"/>
          </a:p>
        </p:txBody>
      </p:sp>
    </p:spTree>
    <p:extLst>
      <p:ext uri="{BB962C8B-B14F-4D97-AF65-F5344CB8AC3E}">
        <p14:creationId xmlns:p14="http://schemas.microsoft.com/office/powerpoint/2010/main" xmlns="" val="1149340372"/>
      </p:ext>
    </p:extLst>
  </p:cSld>
  <p:clrMapOvr>
    <a:masterClrMapping/>
  </p:clrMapOvr>
  <p:transition spd="med">
    <p:fade/>
  </p:transition>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3" id="{5D8D1A84-175C-44F2-9F7A-402BA3969746}" vid="{5FB3DB5D-34BE-4480-B3D8-9E26827F37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FR17_Breakout_Template_16x9</Template>
  <TotalTime>408</TotalTime>
  <Words>2097</Words>
  <Application>Microsoft Office PowerPoint</Application>
  <PresentationFormat>Custom</PresentationFormat>
  <Paragraphs>299</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Twilight</vt:lpstr>
      <vt:lpstr>Build a Better Buyer Consultation</vt:lpstr>
      <vt:lpstr>Delivering Steller Buyer Consultations</vt:lpstr>
      <vt:lpstr>Why Do We Want to do a Buyers Consultation?</vt:lpstr>
      <vt:lpstr>Convert the Lead/Call</vt:lpstr>
      <vt:lpstr>Setting the Stage for Success</vt:lpstr>
      <vt:lpstr>Setting the Stage for Success</vt:lpstr>
      <vt:lpstr>Setting the Stage for Success</vt:lpstr>
      <vt:lpstr>Setting the Stage for Success </vt:lpstr>
      <vt:lpstr>Explaining the Home-Buying Process</vt:lpstr>
      <vt:lpstr>1. Overview</vt:lpstr>
      <vt:lpstr>2. Research Process</vt:lpstr>
      <vt:lpstr>3. Properties</vt:lpstr>
      <vt:lpstr>4. Market Conditions / Inventory</vt:lpstr>
      <vt:lpstr>5. The Offer</vt:lpstr>
      <vt:lpstr>6. The Contract</vt:lpstr>
      <vt:lpstr>7. Negotiation Process</vt:lpstr>
      <vt:lpstr>Conducting a Needs Analysis</vt:lpstr>
      <vt:lpstr>Conducting a Need Analysis</vt:lpstr>
      <vt:lpstr>Conducting a Needs Analysis</vt:lpstr>
      <vt:lpstr>Getting an Exclusivity Agreement Signed</vt:lpstr>
      <vt:lpstr>Ideas Into Action!</vt:lpstr>
      <vt:lpstr>Action Plan</vt:lpstr>
      <vt:lpstr>411, CGI and My Tracker</vt:lpstr>
      <vt:lpstr>The 411 and My Tracker Walk Through</vt:lpstr>
      <vt:lpstr>My Tracker Snapshot Below</vt:lpstr>
      <vt:lpstr>CGI aka Career Growth Initiative Calculator</vt:lpstr>
      <vt:lpstr>CGI</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Maples</dc:creator>
  <cp:lastModifiedBy>owner</cp:lastModifiedBy>
  <cp:revision>29</cp:revision>
  <cp:lastPrinted>2013-12-10T05:09:02Z</cp:lastPrinted>
  <dcterms:created xsi:type="dcterms:W3CDTF">2017-01-23T14:48:51Z</dcterms:created>
  <dcterms:modified xsi:type="dcterms:W3CDTF">2018-07-17T23:42:40Z</dcterms:modified>
</cp:coreProperties>
</file>